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3" r:id="rId3"/>
    <p:sldId id="279" r:id="rId4"/>
    <p:sldId id="302" r:id="rId5"/>
    <p:sldId id="310" r:id="rId6"/>
    <p:sldId id="300" r:id="rId7"/>
    <p:sldId id="278" r:id="rId8"/>
    <p:sldId id="303" r:id="rId9"/>
    <p:sldId id="298" r:id="rId10"/>
    <p:sldId id="304" r:id="rId11"/>
    <p:sldId id="305" r:id="rId12"/>
    <p:sldId id="306" r:id="rId13"/>
    <p:sldId id="307" r:id="rId14"/>
    <p:sldId id="308" r:id="rId15"/>
    <p:sldId id="309" r:id="rId16"/>
    <p:sldId id="258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122" autoAdjust="0"/>
    <p:restoredTop sz="94660"/>
  </p:normalViewPr>
  <p:slideViewPr>
    <p:cSldViewPr>
      <p:cViewPr>
        <p:scale>
          <a:sx n="100" d="100"/>
          <a:sy n="100" d="100"/>
        </p:scale>
        <p:origin x="-270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44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81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342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17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17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9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98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62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82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253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91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0F5E-5CE3-4F5C-BDA5-F82AD0E6B2CD}" type="datetimeFigureOut">
              <a:rPr lang="en-IN" smtClean="0"/>
              <a:t>21-06-2020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38C20-9C28-4C45-8139-DB2186A96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95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3116" y="-187553"/>
            <a:ext cx="589776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960" cy="54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47893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0" y="1268760"/>
            <a:ext cx="8380298" cy="532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424935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9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652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208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9" t="67811" r="28671" b="16095"/>
          <a:stretch/>
        </p:blipFill>
        <p:spPr bwMode="auto">
          <a:xfrm>
            <a:off x="0" y="1412776"/>
            <a:ext cx="9144000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916832"/>
            <a:ext cx="76328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8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92696"/>
            <a:ext cx="6477000" cy="1107996"/>
          </a:xfrm>
          <a:prstGeom prst="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2708" y="2700081"/>
            <a:ext cx="6230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৫৭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খ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IN" sz="4400" b="1" dirty="0"/>
          </a:p>
        </p:txBody>
      </p:sp>
      <p:sp>
        <p:nvSpPr>
          <p:cNvPr id="4" name="5-Point Star 3"/>
          <p:cNvSpPr/>
          <p:nvPr/>
        </p:nvSpPr>
        <p:spPr>
          <a:xfrm>
            <a:off x="1050616" y="2727659"/>
            <a:ext cx="538200" cy="46139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4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977" y="-18504"/>
            <a:ext cx="53335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80728"/>
            <a:ext cx="7620000" cy="53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38685" t="2001" r="42360" b="73991"/>
          <a:stretch>
            <a:fillRect/>
          </a:stretch>
        </p:blipFill>
        <p:spPr bwMode="auto">
          <a:xfrm>
            <a:off x="3124200" y="476672"/>
            <a:ext cx="25146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45096" y="2780928"/>
            <a:ext cx="727280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মল্লিক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রুপু</a:t>
            </a:r>
            <a:endParaRPr lang="en-US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44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848" y="627946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জানবো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316416" cy="424731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: ৭ </a:t>
            </a:r>
          </a:p>
          <a:p>
            <a:pPr algn="ctr"/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  ১  </a:t>
            </a:r>
          </a:p>
          <a:p>
            <a:pPr algn="ctr"/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: ৫৬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IN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7988" y="38610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400" dirty="0"/>
              <a:t>http://youtube.com/watch?v=ZiABwHfD3-E&amp;t=62s</a:t>
            </a:r>
          </a:p>
        </p:txBody>
      </p:sp>
    </p:spTree>
    <p:extLst>
      <p:ext uri="{BB962C8B-B14F-4D97-AF65-F5344CB8AC3E}">
        <p14:creationId xmlns:p14="http://schemas.microsoft.com/office/powerpoint/2010/main" val="20040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2" t="39279" r="29055" b="44372"/>
          <a:stretch/>
        </p:blipFill>
        <p:spPr bwMode="auto">
          <a:xfrm>
            <a:off x="287524" y="1700808"/>
            <a:ext cx="856895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76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988840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itchFamily="2" charset="0"/>
                <a:cs typeface="NikoshBAN" pitchFamily="2" charset="0"/>
              </a:rPr>
              <a:t> ১৯৪৮ সালের ১০ ডিসেম্বর জাতিসংঘে মানবাধিকারের সার্বজনীন ঘোষণাপত্র গ্রহণ করা হয়। </a:t>
            </a:r>
            <a:r>
              <a:rPr lang="as-IN" sz="4000" b="1" dirty="0" smtClean="0">
                <a:latin typeface="NikoshBAN" pitchFamily="2" charset="0"/>
                <a:cs typeface="NikoshBAN" pitchFamily="2" charset="0"/>
              </a:rPr>
              <a:t>সেখানে </a:t>
            </a:r>
            <a:r>
              <a:rPr lang="as-IN" sz="4000" b="1" dirty="0">
                <a:latin typeface="NikoshBAN" pitchFamily="2" charset="0"/>
                <a:cs typeface="NikoshBAN" pitchFamily="2" charset="0"/>
              </a:rPr>
              <a:t>মানুষের মৌলিক মানবাধিকারগুলি চিহ্নিত করা হয়েছে। এ জন্য ১০ ডিসেম্বর আন্তর্জাতিক মানবাধিকার দিবস হিসাবে পালিত হয়।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মানিকগঞ্জের হরিরামপুরে নদী ভাঙ্গন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898842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9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0" y="476672"/>
            <a:ext cx="870955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7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64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60</cp:revision>
  <dcterms:created xsi:type="dcterms:W3CDTF">2020-05-05T15:08:37Z</dcterms:created>
  <dcterms:modified xsi:type="dcterms:W3CDTF">2020-06-21T13:15:38Z</dcterms:modified>
</cp:coreProperties>
</file>