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4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6200" y="6488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sheuly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071-98F5-4D62-9F4B-068B506BA9A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701FC-5F0B-4DC3-A74E-9F384AA03A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C4592D-ED15-42C0-A57E-330A798660B6}"/>
              </a:ext>
            </a:extLst>
          </p:cNvPr>
          <p:cNvSpPr txBox="1"/>
          <p:nvPr/>
        </p:nvSpPr>
        <p:spPr>
          <a:xfrm>
            <a:off x="1295400" y="914400"/>
            <a:ext cx="670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22170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533400"/>
            <a:ext cx="2805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5" y="1752600"/>
            <a:ext cx="4038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2"/>
          <p:cNvSpPr txBox="1"/>
          <p:nvPr/>
        </p:nvSpPr>
        <p:spPr>
          <a:xfrm>
            <a:off x="1447800" y="5029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ই-পূর্জি ও ই-পর্চা সম্পর্কে ব্যাখ্যা করে লেখ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2450"/>
            <a:ext cx="2362200" cy="2362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650588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752600"/>
            <a:ext cx="2362200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39B455-D145-43FD-837A-3F6B057D42ED}"/>
              </a:ext>
            </a:extLst>
          </p:cNvPr>
          <p:cNvSpPr/>
          <p:nvPr/>
        </p:nvSpPr>
        <p:spPr>
          <a:xfrm>
            <a:off x="2050674" y="533400"/>
            <a:ext cx="523092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লক্ষ্য করছ: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3400" y="489916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অনলাইনে টাকা ট্রান্সফার, টিকেটিং ও স্বাস্থ্য সেবা 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1" y="68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8575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647701" y="4876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ই-সার্ভিসের  উল্লেখযোগ্য কার্যক্রমগুলো বর্ণনা করে লেখ 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200" y="76473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1223012" y="205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 সেবা কী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1168400" y="270373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চিকিৎসকগন ঘরে বসে কীভাবে সেবা দিচ্ছেন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208406" y="3950226"/>
            <a:ext cx="687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সার্ভিসের প্রধান প্রধান বৈশিষ্টগুলো উল্লেখ কর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4236805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"/>
          <p:cNvSpPr txBox="1"/>
          <p:nvPr/>
        </p:nvSpPr>
        <p:spPr>
          <a:xfrm>
            <a:off x="3352799" y="539711"/>
            <a:ext cx="2473563" cy="783193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12880" y="502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ই-সার্ভিস  কার্যক্রমগুলোর চিত্র তুলে ধরে একটি প্রতিবেদন তৈরি করবে 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5029200" cy="3762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/>
          <p:cNvSpPr txBox="1"/>
          <p:nvPr/>
        </p:nvSpPr>
        <p:spPr>
          <a:xfrm>
            <a:off x="1409700" y="685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2618028-F95E-486E-8562-07F52FC77A6E}"/>
              </a:ext>
            </a:extLst>
          </p:cNvPr>
          <p:cNvSpPr txBox="1"/>
          <p:nvPr/>
        </p:nvSpPr>
        <p:spPr>
          <a:xfrm>
            <a:off x="3581400" y="53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422861"/>
            <a:ext cx="2133600" cy="190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C97F6FE-FA49-42DA-B095-0FAB050D103A}"/>
              </a:ext>
            </a:extLst>
          </p:cNvPr>
          <p:cNvSpPr/>
          <p:nvPr/>
        </p:nvSpPr>
        <p:spPr>
          <a:xfrm>
            <a:off x="4648200" y="3681484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9ম-১০ম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04/0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/2020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C97F6FE-FA49-42DA-B095-0FAB050D103A}"/>
              </a:ext>
            </a:extLst>
          </p:cNvPr>
          <p:cNvSpPr/>
          <p:nvPr/>
        </p:nvSpPr>
        <p:spPr>
          <a:xfrm>
            <a:off x="457200" y="36576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শিউলী বেগম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আরজিদেবীপুর শিয়ালকোট আলিম মাদ্রাসা, পার্বতীপুর, দিনাজপুর ।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P\Pictures\IMG_20200108_18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93686"/>
            <a:ext cx="2048700" cy="195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39B455-D145-43FD-837A-3F6B057D42ED}"/>
              </a:ext>
            </a:extLst>
          </p:cNvPr>
          <p:cNvSpPr/>
          <p:nvPr/>
        </p:nvSpPr>
        <p:spPr>
          <a:xfrm>
            <a:off x="1752600" y="1066800"/>
            <a:ext cx="5429692" cy="72712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</a:t>
            </a:r>
            <a:r>
              <a:rPr lang="as-IN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েখি: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27573"/>
              </p:ext>
            </p:extLst>
          </p:nvPr>
        </p:nvGraphicFramePr>
        <p:xfrm>
          <a:off x="38862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590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2618028-F95E-486E-8562-07F52FC77A6E}"/>
              </a:ext>
            </a:extLst>
          </p:cNvPr>
          <p:cNvSpPr txBox="1"/>
          <p:nvPr/>
        </p:nvSpPr>
        <p:spPr>
          <a:xfrm>
            <a:off x="2143346" y="4724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দেখলে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C4592D-ED15-42C0-A57E-330A798660B6}"/>
              </a:ext>
            </a:extLst>
          </p:cNvPr>
          <p:cNvSpPr txBox="1"/>
          <p:nvPr/>
        </p:nvSpPr>
        <p:spPr>
          <a:xfrm>
            <a:off x="1524000" y="609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2618028-F95E-486E-8562-07F52FC77A6E}"/>
              </a:ext>
            </a:extLst>
          </p:cNvPr>
          <p:cNvSpPr txBox="1"/>
          <p:nvPr/>
        </p:nvSpPr>
        <p:spPr>
          <a:xfrm>
            <a:off x="1905000" y="1752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সার্ভিস ও বাংলাদেশ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444161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A333B3-9B02-4ED0-B83B-07EE21BD6233}"/>
              </a:ext>
            </a:extLst>
          </p:cNvPr>
          <p:cNvSpPr/>
          <p:nvPr/>
        </p:nvSpPr>
        <p:spPr>
          <a:xfrm>
            <a:off x="3048000" y="762000"/>
            <a:ext cx="162256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3B0D9A9-DC24-45DB-8B46-F228557F33E6}"/>
              </a:ext>
            </a:extLst>
          </p:cNvPr>
          <p:cNvSpPr/>
          <p:nvPr/>
        </p:nvSpPr>
        <p:spPr>
          <a:xfrm>
            <a:off x="1447800" y="2057400"/>
            <a:ext cx="506940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DF43EF-3BE1-4F64-9F9B-394328AD0E92}"/>
              </a:ext>
            </a:extLst>
          </p:cNvPr>
          <p:cNvSpPr txBox="1"/>
          <p:nvPr/>
        </p:nvSpPr>
        <p:spPr>
          <a:xfrm>
            <a:off x="555760" y="2739886"/>
            <a:ext cx="8131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সার্ভিস কী বলতে 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ই-সার্ভিস সম্পর্কে বর্ণনা করতে পারবে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as-IN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 </a:t>
            </a:r>
            <a:r>
              <a:rPr lang="bn-IN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ই-সার্ভিসের  সুবিধাসমূহ </a:t>
            </a:r>
            <a:r>
              <a:rPr lang="bn-BD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bn-BD" sz="44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পারবে</a:t>
            </a:r>
            <a:r>
              <a:rPr lang="en-US" sz="44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4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E7DD5F8-0AC2-467B-A6C6-0223CCFCE5C3}"/>
              </a:ext>
            </a:extLst>
          </p:cNvPr>
          <p:cNvSpPr txBox="1"/>
          <p:nvPr/>
        </p:nvSpPr>
        <p:spPr>
          <a:xfrm>
            <a:off x="1143000" y="609600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8" y="2070100"/>
            <a:ext cx="3763841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0"/>
            <a:ext cx="3505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A333B3-9B02-4ED0-B83B-07EE21BD6233}"/>
              </a:ext>
            </a:extLst>
          </p:cNvPr>
          <p:cNvSpPr/>
          <p:nvPr/>
        </p:nvSpPr>
        <p:spPr>
          <a:xfrm>
            <a:off x="762000" y="5262771"/>
            <a:ext cx="717891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ট্রেন ও ট্রেনের টিকেট কাটার দৃশ্য 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E7DD5F8-0AC2-467B-A6C6-0223CCFCE5C3}"/>
              </a:ext>
            </a:extLst>
          </p:cNvPr>
          <p:cNvSpPr txBox="1"/>
          <p:nvPr/>
        </p:nvSpPr>
        <p:spPr>
          <a:xfrm>
            <a:off x="1143000" y="533400"/>
            <a:ext cx="695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2090"/>
            <a:ext cx="3581400" cy="2692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62091"/>
            <a:ext cx="3276600" cy="2692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A333B3-9B02-4ED0-B83B-07EE21BD6233}"/>
              </a:ext>
            </a:extLst>
          </p:cNvPr>
          <p:cNvSpPr/>
          <p:nvPr/>
        </p:nvSpPr>
        <p:spPr>
          <a:xfrm>
            <a:off x="647700" y="4775197"/>
            <a:ext cx="77971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ইলেকট্রনিক পদ্ধতিতে সেবা প্রদানই হচ্ছে ই-সার্ভিস বা ই-সেবা ।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09600"/>
            <a:ext cx="246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28" y="1828800"/>
            <a:ext cx="4204154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2"/>
          <p:cNvSpPr txBox="1"/>
          <p:nvPr/>
        </p:nvSpPr>
        <p:spPr>
          <a:xfrm>
            <a:off x="1523999" y="4953000"/>
            <a:ext cx="629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ই-সার্ভিস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39B455-D145-43FD-837A-3F6B057D42ED}"/>
              </a:ext>
            </a:extLst>
          </p:cNvPr>
          <p:cNvSpPr/>
          <p:nvPr/>
        </p:nvSpPr>
        <p:spPr>
          <a:xfrm>
            <a:off x="2476657" y="464794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669320"/>
            <a:ext cx="762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বসেই অনলাইনের মাধ্যমে কৃষি ও জমি সংক্রান্ত বিষয়ে আমরা তথ্য সংগ্রহ করতে পারি আর এই পদ্ধতিকে বলা হচ্ছে ই-পূর্জি ও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ই-পর্চা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8097"/>
            <a:ext cx="2821376" cy="246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41" y="1502516"/>
            <a:ext cx="3352801" cy="2611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239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29</cp:revision>
  <dcterms:created xsi:type="dcterms:W3CDTF">2020-06-21T03:30:11Z</dcterms:created>
  <dcterms:modified xsi:type="dcterms:W3CDTF">2020-06-21T09:58:28Z</dcterms:modified>
</cp:coreProperties>
</file>