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61" r:id="rId4"/>
    <p:sldId id="274" r:id="rId5"/>
    <p:sldId id="260" r:id="rId6"/>
    <p:sldId id="262" r:id="rId7"/>
    <p:sldId id="263" r:id="rId8"/>
    <p:sldId id="265" r:id="rId9"/>
    <p:sldId id="269" r:id="rId10"/>
    <p:sldId id="264" r:id="rId11"/>
    <p:sldId id="266" r:id="rId12"/>
    <p:sldId id="267" r:id="rId13"/>
    <p:sldId id="270" r:id="rId14"/>
    <p:sldId id="271" r:id="rId15"/>
    <p:sldId id="272" r:id="rId16"/>
    <p:sldId id="275" r:id="rId17"/>
    <p:sldId id="277" r:id="rId18"/>
    <p:sldId id="273" r:id="rId19"/>
    <p:sldId id="276" r:id="rId20"/>
    <p:sldId id="27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258" y="96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9A032-9B62-4063-A595-F68D14C547B8}" type="datetimeFigureOut">
              <a:rPr lang="en-US" smtClean="0"/>
              <a:t>20-Jun-20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92D2-C752-4412-B6C4-69D0135B6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91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9A032-9B62-4063-A595-F68D14C547B8}" type="datetimeFigureOut">
              <a:rPr lang="en-US" smtClean="0"/>
              <a:t>20-Jun-20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92D2-C752-4412-B6C4-69D0135B6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294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9A032-9B62-4063-A595-F68D14C547B8}" type="datetimeFigureOut">
              <a:rPr lang="en-US" smtClean="0"/>
              <a:t>20-Jun-20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92D2-C752-4412-B6C4-69D0135B6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692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9A032-9B62-4063-A595-F68D14C547B8}" type="datetimeFigureOut">
              <a:rPr lang="en-US" smtClean="0"/>
              <a:t>20-Jun-20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92D2-C752-4412-B6C4-69D0135B6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115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9A032-9B62-4063-A595-F68D14C547B8}" type="datetimeFigureOut">
              <a:rPr lang="en-US" smtClean="0"/>
              <a:t>20-Jun-20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92D2-C752-4412-B6C4-69D0135B6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873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9A032-9B62-4063-A595-F68D14C547B8}" type="datetimeFigureOut">
              <a:rPr lang="en-US" smtClean="0"/>
              <a:t>20-Jun-20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92D2-C752-4412-B6C4-69D0135B6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055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9A032-9B62-4063-A595-F68D14C547B8}" type="datetimeFigureOut">
              <a:rPr lang="en-US" smtClean="0"/>
              <a:t>20-Jun-20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92D2-C752-4412-B6C4-69D0135B6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866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9A032-9B62-4063-A595-F68D14C547B8}" type="datetimeFigureOut">
              <a:rPr lang="en-US" smtClean="0"/>
              <a:t>20-Jun-20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92D2-C752-4412-B6C4-69D0135B6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519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9A032-9B62-4063-A595-F68D14C547B8}" type="datetimeFigureOut">
              <a:rPr lang="en-US" smtClean="0"/>
              <a:t>20-Jun-20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92D2-C752-4412-B6C4-69D0135B6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287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9A032-9B62-4063-A595-F68D14C547B8}" type="datetimeFigureOut">
              <a:rPr lang="en-US" smtClean="0"/>
              <a:t>20-Jun-20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92D2-C752-4412-B6C4-69D0135B6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708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9A032-9B62-4063-A595-F68D14C547B8}" type="datetimeFigureOut">
              <a:rPr lang="en-US" smtClean="0"/>
              <a:t>20-Jun-20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92D2-C752-4412-B6C4-69D0135B6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375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9A032-9B62-4063-A595-F68D14C547B8}" type="datetimeFigureOut">
              <a:rPr lang="en-US" smtClean="0"/>
              <a:t>20-Jun-20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792D2-C752-4412-B6C4-69D0135B6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885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biplabd80@yahoo.com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800" y="274887"/>
            <a:ext cx="6938400" cy="31355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6235" y="5511396"/>
            <a:ext cx="5743362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Time:50 Minutes, Date:20 June,2020</a:t>
            </a:r>
            <a:endParaRPr lang="en-US" sz="2800" b="1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86235" y="3522193"/>
            <a:ext cx="5743362" cy="187743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Biplab Das </a:t>
            </a:r>
          </a:p>
          <a:p>
            <a:r>
              <a:rPr lang="en-US" sz="24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Assistant Teacher (M.S.S; M.Ed.)</a:t>
            </a:r>
          </a:p>
          <a:p>
            <a:r>
              <a:rPr lang="en-US" sz="24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Raozan R.R.A.C Govt. High School.</a:t>
            </a:r>
          </a:p>
          <a:p>
            <a:r>
              <a:rPr lang="en-US" sz="24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E-mail: </a:t>
            </a:r>
            <a:r>
              <a:rPr lang="en-US" sz="24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3"/>
              </a:rPr>
              <a:t>biplabd80@yahoo.com</a:t>
            </a:r>
            <a:endParaRPr lang="en-US" sz="2400" b="1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Flowchart: Off-page Connector 6"/>
          <p:cNvSpPr/>
          <p:nvPr/>
        </p:nvSpPr>
        <p:spPr>
          <a:xfrm>
            <a:off x="8340640" y="3508563"/>
            <a:ext cx="3737629" cy="2526053"/>
          </a:xfrm>
          <a:prstGeom prst="flowChartOffpageConnector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3399FF"/>
                </a:solidFill>
              </a:rPr>
              <a:t>Class Six</a:t>
            </a:r>
          </a:p>
          <a:p>
            <a:pPr algn="ctr"/>
            <a:r>
              <a:rPr lang="en-US" sz="3600" dirty="0"/>
              <a:t>English 1</a:t>
            </a:r>
            <a:r>
              <a:rPr lang="en-US" sz="3600" baseline="30000" dirty="0"/>
              <a:t>st</a:t>
            </a:r>
            <a:r>
              <a:rPr lang="en-US" sz="3600" dirty="0"/>
              <a:t> Paper.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9" r="4008"/>
          <a:stretch/>
        </p:blipFill>
        <p:spPr>
          <a:xfrm>
            <a:off x="87551" y="3411062"/>
            <a:ext cx="1963267" cy="260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18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72"/>
          <a:stretch/>
        </p:blipFill>
        <p:spPr>
          <a:xfrm>
            <a:off x="0" y="620461"/>
            <a:ext cx="8591371" cy="6237539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0" y="675054"/>
            <a:ext cx="3875964" cy="2341103"/>
          </a:xfrm>
          <a:prstGeom prst="wedgeEllipseCallout">
            <a:avLst>
              <a:gd name="adj1" fmla="val 65213"/>
              <a:gd name="adj2" fmla="val -9220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/>
              <a:t>Do you know the length of “Benebau”? 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8213574" y="3534771"/>
            <a:ext cx="3978426" cy="3111690"/>
          </a:xfrm>
          <a:prstGeom prst="wedgeEllipseCallout">
            <a:avLst>
              <a:gd name="adj1" fmla="val -54852"/>
              <a:gd name="adj2" fmla="val -44746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length is about 25cm.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information about Blackheaded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Oriole (Benebau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568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you know where is ‘Benebau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`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seen?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6330"/>
            <a:ext cx="8550180" cy="621166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11989" y="1123834"/>
            <a:ext cx="2483892" cy="88710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Bangladesh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8911989" y="2488442"/>
            <a:ext cx="2483892" cy="88710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India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8911989" y="3752164"/>
            <a:ext cx="2483892" cy="88710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Srilanka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8911989" y="5015886"/>
            <a:ext cx="2483892" cy="88710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Myanmar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0244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95833" cy="54181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275" y="0"/>
            <a:ext cx="5829725" cy="5418161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832513" y="5581934"/>
            <a:ext cx="10758985" cy="1487606"/>
          </a:xfrm>
          <a:prstGeom prst="wedgeEllipseCallout">
            <a:avLst>
              <a:gd name="adj1" fmla="val -22402"/>
              <a:gd name="adj2" fmla="val -90951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Benebau builds round shaped beautiful nests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710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159335" cy="46195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3" r="22314"/>
          <a:stretch/>
        </p:blipFill>
        <p:spPr>
          <a:xfrm>
            <a:off x="6194961" y="0"/>
            <a:ext cx="5997039" cy="4619501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832513" y="5581934"/>
            <a:ext cx="10758985" cy="1487606"/>
          </a:xfrm>
          <a:prstGeom prst="wedgeEllipseCallout">
            <a:avLst>
              <a:gd name="adj1" fmla="val -879"/>
              <a:gd name="adj2" fmla="val -117294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Both the male and the female bird make their nest.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3139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42" y="-1"/>
            <a:ext cx="6065558" cy="52845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26442" cy="5284519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832513" y="5581934"/>
            <a:ext cx="10758985" cy="1487606"/>
          </a:xfrm>
          <a:prstGeom prst="wedgeEllipseCallout">
            <a:avLst>
              <a:gd name="adj1" fmla="val -879"/>
              <a:gd name="adj2" fmla="val -117294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Blackheaded Oriole lays two to three eggs at a time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401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Arrow Callout 4"/>
          <p:cNvSpPr/>
          <p:nvPr/>
        </p:nvSpPr>
        <p:spPr>
          <a:xfrm>
            <a:off x="2513462" y="95534"/>
            <a:ext cx="7165075" cy="1514902"/>
          </a:xfrm>
          <a:prstGeom prst="down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Let`s Watch a more </a:t>
            </a:r>
            <a:r>
              <a:rPr lang="en-US" sz="4000" dirty="0"/>
              <a:t>v</a:t>
            </a:r>
            <a:r>
              <a:rPr lang="en-US" sz="4000" dirty="0" smtClean="0"/>
              <a:t>ideo clip.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6285" y="2700756"/>
            <a:ext cx="2069679" cy="1752923"/>
          </a:xfrm>
          <a:prstGeom prst="rect">
            <a:avLst/>
          </a:prstGeom>
        </p:spPr>
      </p:pic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8863366"/>
              </p:ext>
            </p:extLst>
          </p:nvPr>
        </p:nvGraphicFramePr>
        <p:xfrm>
          <a:off x="4202113" y="3182938"/>
          <a:ext cx="3789362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Packager Shell Object" showAsIcon="1" r:id="rId4" imgW="3789720" imgH="488520" progId="Package">
                  <p:embed/>
                </p:oleObj>
              </mc:Choice>
              <mc:Fallback>
                <p:oleObj name="Packager Shell Object" showAsIcon="1" r:id="rId4" imgW="378972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02113" y="3182938"/>
                        <a:ext cx="3789362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325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78" t="3825"/>
          <a:stretch/>
        </p:blipFill>
        <p:spPr>
          <a:xfrm>
            <a:off x="1188403" y="2947916"/>
            <a:ext cx="3547367" cy="343151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ular Callout 2"/>
          <p:cNvSpPr/>
          <p:nvPr/>
        </p:nvSpPr>
        <p:spPr>
          <a:xfrm>
            <a:off x="7560860" y="4094328"/>
            <a:ext cx="4631140" cy="1978926"/>
          </a:xfrm>
          <a:prstGeom prst="wedgeRectCallout">
            <a:avLst>
              <a:gd name="adj1" fmla="val -77360"/>
              <a:gd name="adj2" fmla="val 520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Teacher will monitor and help the students.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own Arrow Callout 3"/>
          <p:cNvSpPr/>
          <p:nvPr/>
        </p:nvSpPr>
        <p:spPr>
          <a:xfrm>
            <a:off x="0" y="0"/>
            <a:ext cx="12050973" cy="4094328"/>
          </a:xfrm>
          <a:prstGeom prst="downArrowCallout">
            <a:avLst>
              <a:gd name="adj1" fmla="val 25000"/>
              <a:gd name="adj2" fmla="val 13000"/>
              <a:gd name="adj3" fmla="val 31000"/>
              <a:gd name="adj4" fmla="val 6497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Silent </a:t>
            </a:r>
            <a:r>
              <a:rPr lang="en-US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Reading</a:t>
            </a:r>
            <a:endParaRPr lang="en-US" sz="4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 the text Silently.</a:t>
            </a:r>
          </a:p>
          <a:p>
            <a:pPr algn="ctr"/>
            <a:r>
              <a:rPr lang="en-US" sz="3200" b="1" dirty="0">
                <a:ln w="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(after silent reading you will be </a:t>
            </a:r>
            <a:r>
              <a:rPr lang="en-US" sz="3200" b="1" dirty="0" smtClean="0">
                <a:ln w="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given group works)</a:t>
            </a:r>
            <a:endParaRPr lang="en-US" sz="3200" b="1" dirty="0">
              <a:ln w="0"/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419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2157" y="-9176"/>
            <a:ext cx="50485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 in Pairs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47119" y="1039197"/>
            <a:ext cx="7497761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/>
              <a:t>Make 5 sentences about following bird.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318" y="2045542"/>
            <a:ext cx="4061361" cy="43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61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8808"/>
            <a:ext cx="41762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 Work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385" y="1167126"/>
            <a:ext cx="792366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Answer the following questions in groups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2577717" y="2275712"/>
            <a:ext cx="948690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Where are found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Blackheaded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Oriole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7717" y="3500150"/>
            <a:ext cx="948690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How do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Blackheaded Orioles make their nest?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73164" y="4714204"/>
            <a:ext cx="9491457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en-US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many eggs lay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Blackheaded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Oriole?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22640" y="5929872"/>
            <a:ext cx="9441981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3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looks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Blackheaded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Oriole?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214384" y="3478076"/>
            <a:ext cx="2363335" cy="668405"/>
          </a:xfrm>
          <a:prstGeom prst="homePlat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Lily</a:t>
            </a:r>
          </a:p>
        </p:txBody>
      </p:sp>
      <p:pic>
        <p:nvPicPr>
          <p:cNvPr id="9" name="Picture 8" descr="grou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8144" y="68680"/>
            <a:ext cx="2242782" cy="204179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Pentagon 9"/>
          <p:cNvSpPr/>
          <p:nvPr/>
        </p:nvSpPr>
        <p:spPr>
          <a:xfrm>
            <a:off x="214383" y="4692130"/>
            <a:ext cx="2363335" cy="668405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Tulip</a:t>
            </a:r>
          </a:p>
        </p:txBody>
      </p:sp>
      <p:sp>
        <p:nvSpPr>
          <p:cNvPr id="11" name="Pentagon 10"/>
          <p:cNvSpPr/>
          <p:nvPr/>
        </p:nvSpPr>
        <p:spPr>
          <a:xfrm>
            <a:off x="214385" y="2277444"/>
            <a:ext cx="2363335" cy="668405"/>
          </a:xfrm>
          <a:prstGeom prst="homePlat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Rose</a:t>
            </a:r>
          </a:p>
        </p:txBody>
      </p:sp>
      <p:sp>
        <p:nvSpPr>
          <p:cNvPr id="12" name="Pentagon 11"/>
          <p:cNvSpPr/>
          <p:nvPr/>
        </p:nvSpPr>
        <p:spPr>
          <a:xfrm>
            <a:off x="214382" y="5920284"/>
            <a:ext cx="2363335" cy="668405"/>
          </a:xfrm>
          <a:prstGeom prst="homePlat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Dalia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97901" y="2275712"/>
            <a:ext cx="9491457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on slide in presentation mode.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573164" y="3489766"/>
            <a:ext cx="9491457" cy="66840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Click on slide in presentation mode.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597900" y="4714204"/>
            <a:ext cx="9491457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Click on slide in presentation mode.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622640" y="5907798"/>
            <a:ext cx="9441980" cy="66840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Click on slide in presentation mode.</a:t>
            </a:r>
          </a:p>
        </p:txBody>
      </p:sp>
    </p:spTree>
    <p:extLst>
      <p:ext uri="{BB962C8B-B14F-4D97-AF65-F5344CB8AC3E}">
        <p14:creationId xmlns:p14="http://schemas.microsoft.com/office/powerpoint/2010/main" val="2000596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4602540"/>
            <a:ext cx="1211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 a list some 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irds of name </a:t>
            </a:r>
          </a:p>
          <a:p>
            <a:pPr algn="ctr"/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you see and know. </a:t>
            </a:r>
            <a:endParaRPr lang="en-US" sz="4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905000" y="397192"/>
            <a:ext cx="8458200" cy="3489008"/>
            <a:chOff x="1905000" y="397192"/>
            <a:chExt cx="8458200" cy="3489008"/>
          </a:xfrm>
        </p:grpSpPr>
        <p:pic>
          <p:nvPicPr>
            <p:cNvPr id="3" name="Picture 2" descr="house-hom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05000" y="397192"/>
              <a:ext cx="8458200" cy="3489008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4" name="TextBox 3"/>
            <p:cNvSpPr txBox="1"/>
            <p:nvPr/>
          </p:nvSpPr>
          <p:spPr>
            <a:xfrm>
              <a:off x="5355772" y="2720876"/>
              <a:ext cx="190005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Work</a:t>
              </a:r>
              <a:endParaRPr lang="en-US" sz="6000" dirty="0"/>
            </a:p>
          </p:txBody>
        </p:sp>
      </p:grpSp>
    </p:spTree>
    <p:extLst>
      <p:ext uri="{BB962C8B-B14F-4D97-AF65-F5344CB8AC3E}">
        <p14:creationId xmlns:p14="http://schemas.microsoft.com/office/powerpoint/2010/main" val="904435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1037"/>
            <a:ext cx="5876473" cy="42767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-24314"/>
            <a:ext cx="1219200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 you see in the picture?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732492"/>
            <a:ext cx="12192000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you imagine todays lesson?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91038"/>
            <a:ext cx="6134100" cy="427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710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2" b="5580"/>
          <a:stretch/>
        </p:blipFill>
        <p:spPr>
          <a:xfrm>
            <a:off x="3921440" y="1710047"/>
            <a:ext cx="4086795" cy="32989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64972" y="2574702"/>
            <a:ext cx="66620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Thanks</a:t>
            </a:r>
            <a:endParaRPr lang="en-US" sz="9600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71292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376" y="1337479"/>
            <a:ext cx="8243248" cy="50087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4526" y="818866"/>
            <a:ext cx="977179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Today`s Lesson is…..</a:t>
            </a:r>
          </a:p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Birds of Bangladesh.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4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(Lesson: </a:t>
            </a:r>
            <a:r>
              <a:rPr lang="en-US" sz="4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12,Page</a:t>
            </a:r>
            <a:r>
              <a:rPr lang="en-US" sz="4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4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40)</a:t>
            </a:r>
            <a:endParaRPr lang="en-US" sz="40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69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5811" y="2812006"/>
            <a:ext cx="10230135" cy="3517541"/>
          </a:xfrm>
          <a:prstGeom prst="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 completing the lesson students will be able to……</a:t>
            </a:r>
          </a:p>
          <a:p>
            <a:endParaRPr lang="en-US" sz="3600" dirty="0"/>
          </a:p>
          <a:p>
            <a:pPr marL="742950" indent="-742950">
              <a:buFontTx/>
              <a:buAutoNum type="arabicPeriod"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dentity a Bangladeshi bird called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‘Blackheaded Oriole (Benebau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742950" indent="-742950">
              <a:buFontTx/>
              <a:buAutoNum type="arabicPeriod"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Describe about the ‘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Blackheaded Oriole (Benebau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742950" indent="-742950">
              <a:buAutoNum type="arabicPeriod"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ask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answer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questions.</a:t>
            </a:r>
          </a:p>
          <a:p>
            <a:pPr marL="742950" indent="-742950">
              <a:buAutoNum type="arabicPeriod"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rite a short paragraph.</a:t>
            </a:r>
          </a:p>
        </p:txBody>
      </p:sp>
      <p:sp>
        <p:nvSpPr>
          <p:cNvPr id="3" name="Down Arrow Callout 2"/>
          <p:cNvSpPr/>
          <p:nvPr/>
        </p:nvSpPr>
        <p:spPr>
          <a:xfrm>
            <a:off x="155810" y="1460310"/>
            <a:ext cx="5940189" cy="1215217"/>
          </a:xfrm>
          <a:prstGeom prst="downArrowCallout">
            <a:avLst>
              <a:gd name="adj1" fmla="val 22297"/>
              <a:gd name="adj2" fmla="val 23649"/>
              <a:gd name="adj3" fmla="val 25000"/>
              <a:gd name="adj4" fmla="val 59571"/>
            </a:avLst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800" b="1" dirty="0">
                <a:solidFill>
                  <a:schemeClr val="tx1"/>
                </a:solidFill>
              </a:rPr>
              <a:t>Learning Outcomes: </a:t>
            </a:r>
          </a:p>
        </p:txBody>
      </p:sp>
    </p:spTree>
    <p:extLst>
      <p:ext uri="{BB962C8B-B14F-4D97-AF65-F5344CB8AC3E}">
        <p14:creationId xmlns:p14="http://schemas.microsoft.com/office/powerpoint/2010/main" val="2271800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877" y="0"/>
            <a:ext cx="8428123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83871" y="6088559"/>
            <a:ext cx="79293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Blackheaded Oriole (Benebau)</a:t>
            </a: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-1" y="0"/>
            <a:ext cx="3763877" cy="5665478"/>
          </a:xfrm>
          <a:prstGeom prst="cloudCallout">
            <a:avLst>
              <a:gd name="adj1" fmla="val 15041"/>
              <a:gd name="adj2" fmla="val 5948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name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bird?</a:t>
            </a:r>
          </a:p>
        </p:txBody>
      </p:sp>
    </p:spTree>
    <p:extLst>
      <p:ext uri="{BB962C8B-B14F-4D97-AF65-F5344CB8AC3E}">
        <p14:creationId xmlns:p14="http://schemas.microsoft.com/office/powerpoint/2010/main" val="3211463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0" y="0"/>
            <a:ext cx="12191999" cy="2866030"/>
          </a:xfrm>
          <a:prstGeom prst="downArrowCallout">
            <a:avLst>
              <a:gd name="adj1" fmla="val 34137"/>
              <a:gd name="adj2" fmla="val 24502"/>
              <a:gd name="adj3" fmla="val 25000"/>
              <a:gd name="adj4" fmla="val 6497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Today we will know about </a:t>
            </a:r>
          </a:p>
          <a:p>
            <a:pPr algn="ctr"/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Blackheaded 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Oriole (Benebau)</a:t>
            </a:r>
          </a:p>
          <a:p>
            <a:pPr algn="ctr"/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68" y="2669172"/>
            <a:ext cx="5674217" cy="4146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665" y="2669172"/>
            <a:ext cx="5897652" cy="414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502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7" t="14799" r="20294" b="9544"/>
          <a:stretch/>
        </p:blipFill>
        <p:spPr>
          <a:xfrm>
            <a:off x="-1" y="0"/>
            <a:ext cx="6096001" cy="6858000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6332560" y="0"/>
            <a:ext cx="5859439" cy="2674961"/>
          </a:xfrm>
          <a:prstGeom prst="cloud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colour do you see in the bird?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09731" y="3429000"/>
            <a:ext cx="5982268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tabLst>
                <a:tab pos="804863" algn="l"/>
              </a:tabLst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	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Body is deep yellow.</a:t>
            </a:r>
          </a:p>
        </p:txBody>
      </p:sp>
      <p:sp>
        <p:nvSpPr>
          <p:cNvPr id="6" name="Rectangle 5"/>
          <p:cNvSpPr/>
          <p:nvPr/>
        </p:nvSpPr>
        <p:spPr>
          <a:xfrm>
            <a:off x="6209731" y="4229205"/>
            <a:ext cx="5982268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tabLst>
                <a:tab pos="804863" algn="l"/>
              </a:tabLst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 	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Head, throat and some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parts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wings are black.</a:t>
            </a:r>
          </a:p>
        </p:txBody>
      </p:sp>
      <p:sp>
        <p:nvSpPr>
          <p:cNvPr id="7" name="Rectangle 6"/>
          <p:cNvSpPr/>
          <p:nvPr/>
        </p:nvSpPr>
        <p:spPr>
          <a:xfrm>
            <a:off x="6209730" y="5589134"/>
            <a:ext cx="5982269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tabLst>
                <a:tab pos="804863" algn="l"/>
              </a:tabLst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 	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Beak is red.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38765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6322" y="245660"/>
            <a:ext cx="5759355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Single Work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429000"/>
            <a:ext cx="12192000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tabLst>
                <a:tab pos="914400" algn="l"/>
              </a:tabLst>
            </a:pPr>
            <a:r>
              <a:rPr lang="en-US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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	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many colour have seen in “Benebau” and </a:t>
            </a:r>
          </a:p>
          <a:p>
            <a:pPr>
              <a:tabLst>
                <a:tab pos="914400" algn="l"/>
              </a:tabLst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What are they?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84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096000" cy="49804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8489" y="436728"/>
            <a:ext cx="2224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Benebau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-1"/>
            <a:ext cx="6096000" cy="49804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801367" y="436728"/>
            <a:ext cx="2224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Mayna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0" y="5090615"/>
            <a:ext cx="12192000" cy="1767385"/>
          </a:xfrm>
          <a:prstGeom prst="cloudCallout">
            <a:avLst>
              <a:gd name="adj1" fmla="val 21977"/>
              <a:gd name="adj2" fmla="val -74486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Benebau looks like a Mayna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612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345</Words>
  <Application>Microsoft Office PowerPoint</Application>
  <PresentationFormat>Widescreen</PresentationFormat>
  <Paragraphs>71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Aharoni</vt:lpstr>
      <vt:lpstr>Arial</vt:lpstr>
      <vt:lpstr>Calibri</vt:lpstr>
      <vt:lpstr>Calibri Light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66</cp:revision>
  <dcterms:created xsi:type="dcterms:W3CDTF">2020-06-17T12:34:30Z</dcterms:created>
  <dcterms:modified xsi:type="dcterms:W3CDTF">2020-06-20T14:48:02Z</dcterms:modified>
</cp:coreProperties>
</file>