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4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79" r:id="rId12"/>
    <p:sldId id="280" r:id="rId13"/>
    <p:sldId id="263" r:id="rId14"/>
    <p:sldId id="264" r:id="rId15"/>
    <p:sldId id="281" r:id="rId16"/>
    <p:sldId id="265" r:id="rId17"/>
    <p:sldId id="282" r:id="rId18"/>
    <p:sldId id="283" r:id="rId19"/>
    <p:sldId id="284" r:id="rId20"/>
    <p:sldId id="285" r:id="rId21"/>
    <p:sldId id="286" r:id="rId22"/>
    <p:sldId id="289" r:id="rId23"/>
    <p:sldId id="287" r:id="rId24"/>
    <p:sldId id="288" r:id="rId25"/>
    <p:sldId id="272" r:id="rId26"/>
    <p:sldId id="273" r:id="rId27"/>
    <p:sldId id="274" r:id="rId28"/>
    <p:sldId id="275" r:id="rId29"/>
    <p:sldId id="276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9B4C-7C2A-4AB2-B682-BED3C34976F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C3B31-53B7-4333-852E-E0461AE8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C1AE-80F5-4D74-BA77-E8A2115A99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3B31-53B7-4333-852E-E0461AE84C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C3B31-53B7-4333-852E-E0461AE84C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2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37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93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30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3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0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50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4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7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1885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42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543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70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4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5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2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31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67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2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5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82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1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043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3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6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2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24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9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2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257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68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06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477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7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32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4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9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84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84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7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8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45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752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0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951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8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7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33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5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5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2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2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3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68F7-91CC-4E7B-8576-B2B6CF64ACF3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9CEB84-C513-4755-A961-D3B1341C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7%E0%A6%82%E0%A6%B0%E0%A7%87%E0%A6%9C%E0%A6%BF_%E0%A6%AD%E0%A6%BE%E0%A6%B7%E0%A6%B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400050"/>
            <a:ext cx="11341290" cy="599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66029" y="583372"/>
            <a:ext cx="6243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রহমাতুল্লাহ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6029" y="1620209"/>
            <a:ext cx="679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571" y="259200"/>
            <a:ext cx="1951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740" y="1286244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বিশ্বের</a:t>
            </a:r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সর্বপ্রথম</a:t>
            </a:r>
            <a:r>
              <a:rPr lang="en-US" sz="28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1561" y="2179818"/>
            <a:ext cx="582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rgbClr val="20212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বহুল</a:t>
            </a:r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0212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solidFill>
                  <a:srgbClr val="20212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0212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solidFill>
                  <a:srgbClr val="202122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68857" y="2986841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91669" y="3995074"/>
            <a:ext cx="3081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2E2E2E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 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160095" y="1288060"/>
            <a:ext cx="5836287" cy="4444001"/>
            <a:chOff x="6160095" y="1288060"/>
            <a:chExt cx="5836287" cy="44440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3" t="3859" r="-136"/>
            <a:stretch/>
          </p:blipFill>
          <p:spPr>
            <a:xfrm>
              <a:off x="6160095" y="1288061"/>
              <a:ext cx="5836287" cy="44440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0986448" y="1288060"/>
              <a:ext cx="1001241" cy="7038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87087" y="4866276"/>
            <a:ext cx="5477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826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 r="61290" b="-697"/>
          <a:stretch/>
        </p:blipFill>
        <p:spPr>
          <a:xfrm>
            <a:off x="617557" y="341194"/>
            <a:ext cx="3596188" cy="6259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9"/>
          <a:stretch/>
        </p:blipFill>
        <p:spPr>
          <a:xfrm>
            <a:off x="4213745" y="309193"/>
            <a:ext cx="4338556" cy="515795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3451979" y="3983562"/>
            <a:ext cx="294646" cy="32618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2543600" y="4604412"/>
            <a:ext cx="327545" cy="35108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7204887" y="485214"/>
            <a:ext cx="353661" cy="36143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7394757" y="1208811"/>
            <a:ext cx="342411" cy="32458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95871" y="496141"/>
            <a:ext cx="2977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74525" y="5720842"/>
            <a:ext cx="629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→ All Programs → Microsoft Office → Microsoft Excel 2013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636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373502"/>
            <a:ext cx="11518494" cy="6259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5779" y="3503157"/>
            <a:ext cx="751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২০১৩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0745" y="2267956"/>
            <a:ext cx="2661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593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-121" r="53394" b="40383"/>
          <a:stretch/>
        </p:blipFill>
        <p:spPr>
          <a:xfrm>
            <a:off x="289428" y="330798"/>
            <a:ext cx="8525021" cy="5866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14449" y="675225"/>
            <a:ext cx="2817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A,B,C,D…..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1,2,3,4……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1327307" y="3408848"/>
            <a:ext cx="3061063" cy="2016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7126790" y="4903669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4449" y="2138071"/>
            <a:ext cx="2866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ঘরগুলিকে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0913" y="4170144"/>
            <a:ext cx="795943" cy="2885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899546" y="4282087"/>
            <a:ext cx="1528549" cy="147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82894" y="3426499"/>
            <a:ext cx="1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025" y="3276858"/>
            <a:ext cx="818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0480" y="4129781"/>
            <a:ext cx="73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97338" y="3092550"/>
            <a:ext cx="2734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98284" y="4129780"/>
            <a:ext cx="2733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E10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ছেদবিন্দুতে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অবস্থানকারী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সেলকে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60913" y="5453219"/>
            <a:ext cx="795942" cy="369332"/>
            <a:chOff x="4060913" y="5453219"/>
            <a:chExt cx="795942" cy="369332"/>
          </a:xfrm>
        </p:grpSpPr>
        <p:sp>
          <p:nvSpPr>
            <p:cNvPr id="18" name="Rectangle 17"/>
            <p:cNvSpPr/>
            <p:nvPr/>
          </p:nvSpPr>
          <p:spPr>
            <a:xfrm>
              <a:off x="4060913" y="5453219"/>
              <a:ext cx="795942" cy="34707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74190" y="5453219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E10</a:t>
              </a:r>
              <a:endParaRPr lang="en-US" dirty="0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2114363" y="5495137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8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272956"/>
            <a:ext cx="11054687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0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270964" y="805927"/>
            <a:ext cx="4857317" cy="3032428"/>
            <a:chOff x="1383641" y="1010857"/>
            <a:chExt cx="4859916" cy="3384562"/>
          </a:xfrm>
        </p:grpSpPr>
        <p:grpSp>
          <p:nvGrpSpPr>
            <p:cNvPr id="12" name="Group 11"/>
            <p:cNvGrpSpPr/>
            <p:nvPr/>
          </p:nvGrpSpPr>
          <p:grpSpPr>
            <a:xfrm>
              <a:off x="1383641" y="1010857"/>
              <a:ext cx="4859916" cy="3384562"/>
              <a:chOff x="3985109" y="1825601"/>
              <a:chExt cx="4706007" cy="306747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5109" y="1825601"/>
                <a:ext cx="4706007" cy="3067478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886978" y="1923717"/>
                <a:ext cx="1373631" cy="26688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800678" y="1937134"/>
              <a:ext cx="1442879" cy="4876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4146" y="805927"/>
            <a:ext cx="4615623" cy="3801157"/>
            <a:chOff x="6696028" y="50120"/>
            <a:chExt cx="4385954" cy="40573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028" y="50120"/>
              <a:ext cx="4385954" cy="405732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057091" y="227216"/>
              <a:ext cx="1436619" cy="3138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530119" y="2153682"/>
              <a:ext cx="1436619" cy="3138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65171" y="358133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7090" y="4578177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ম্যানুয়ালি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1298" y="3957023"/>
            <a:ext cx="4763165" cy="2274593"/>
            <a:chOff x="2802584" y="4107444"/>
            <a:chExt cx="4763165" cy="25054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584" y="4107444"/>
              <a:ext cx="4763165" cy="250542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114197" y="4937077"/>
              <a:ext cx="1300141" cy="3719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9054" y="5039842"/>
            <a:ext cx="5083443" cy="885515"/>
            <a:chOff x="837296" y="5158639"/>
            <a:chExt cx="5264850" cy="773895"/>
          </a:xfrm>
        </p:grpSpPr>
        <p:sp>
          <p:nvSpPr>
            <p:cNvPr id="24" name="TextBox 23"/>
            <p:cNvSpPr txBox="1"/>
            <p:nvPr/>
          </p:nvSpPr>
          <p:spPr>
            <a:xfrm>
              <a:off x="837296" y="5158639"/>
              <a:ext cx="5264850" cy="726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স্বয়ংক্রিয়ভাবে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যোগ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করতে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ফলাফল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সেলে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কারসর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নিয়ে</a:t>
              </a:r>
              <a:r>
                <a:rPr lang="en-US" sz="2400" dirty="0" smtClean="0"/>
                <a:t>                          </a:t>
              </a:r>
            </a:p>
            <a:p>
              <a:r>
                <a:rPr lang="en-US" sz="2400" dirty="0" smtClean="0"/>
                <a:t>                        এ </a:t>
              </a:r>
              <a:r>
                <a:rPr lang="en-US" sz="2400" dirty="0" err="1" smtClean="0"/>
                <a:t>ক্লিক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করতে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হয়</a:t>
              </a:r>
              <a:r>
                <a:rPr lang="en-US" sz="2400" dirty="0" smtClean="0"/>
                <a:t>। </a:t>
              </a:r>
              <a:endParaRPr lang="en-US" sz="24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1" t="4864" r="19176" b="87060"/>
            <a:stretch/>
          </p:blipFill>
          <p:spPr>
            <a:xfrm>
              <a:off x="837296" y="5466600"/>
              <a:ext cx="1502639" cy="465934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983505" y="5925357"/>
            <a:ext cx="558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ম্যানুয়ালি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8512985">
            <a:off x="1997163" y="1697920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18512985">
            <a:off x="2818426" y="3620360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8512985">
            <a:off x="8597873" y="2658190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8512985">
            <a:off x="7025888" y="1757926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 rot="18512985">
            <a:off x="8611432" y="5579850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30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65968" y="1343986"/>
            <a:ext cx="4996481" cy="3719333"/>
            <a:chOff x="6626863" y="1343986"/>
            <a:chExt cx="5383168" cy="32217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02"/>
            <a:stretch/>
          </p:blipFill>
          <p:spPr>
            <a:xfrm>
              <a:off x="6626863" y="1343986"/>
              <a:ext cx="5383168" cy="322172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0532020" y="2363325"/>
              <a:ext cx="1442107" cy="4369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7391" y="1343986"/>
            <a:ext cx="5800705" cy="3719333"/>
            <a:chOff x="627391" y="1343986"/>
            <a:chExt cx="5938577" cy="32217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91" y="1343986"/>
              <a:ext cx="5938577" cy="32217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781286" y="2428025"/>
              <a:ext cx="1442107" cy="4369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ght Arrow 9"/>
          <p:cNvSpPr/>
          <p:nvPr/>
        </p:nvSpPr>
        <p:spPr>
          <a:xfrm rot="18512985">
            <a:off x="3458837" y="3688284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8512985">
            <a:off x="9782109" y="3630850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9161" y="632034"/>
            <a:ext cx="1773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0299" y="5649750"/>
            <a:ext cx="768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2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00548" y="760501"/>
            <a:ext cx="5524718" cy="4289170"/>
            <a:chOff x="6138955" y="1734796"/>
            <a:chExt cx="5486312" cy="27280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17"/>
            <a:stretch/>
          </p:blipFill>
          <p:spPr>
            <a:xfrm>
              <a:off x="6138955" y="1734796"/>
              <a:ext cx="5486312" cy="272802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972777" y="2386460"/>
              <a:ext cx="1442107" cy="4369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5544" y="760500"/>
            <a:ext cx="5233149" cy="4289171"/>
            <a:chOff x="695423" y="1734796"/>
            <a:chExt cx="5255000" cy="27280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23" y="1734796"/>
              <a:ext cx="5255000" cy="272802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390843" y="2604933"/>
              <a:ext cx="1442107" cy="4369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ight Arrow 7"/>
          <p:cNvSpPr/>
          <p:nvPr/>
        </p:nvSpPr>
        <p:spPr>
          <a:xfrm rot="18512985">
            <a:off x="3186333" y="3290706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8512985">
            <a:off x="8938643" y="3065038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1656" y="412493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2970" y="5667545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237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1394" y="747022"/>
            <a:ext cx="5102678" cy="2921613"/>
            <a:chOff x="861394" y="747022"/>
            <a:chExt cx="5102678" cy="29216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94" y="747022"/>
              <a:ext cx="5102678" cy="29216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18138" y="1622294"/>
              <a:ext cx="1442107" cy="4369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29084" y="747022"/>
            <a:ext cx="4948431" cy="2921613"/>
            <a:chOff x="6229084" y="747022"/>
            <a:chExt cx="4948431" cy="29216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84" y="747022"/>
              <a:ext cx="4948431" cy="29216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676263" y="1386180"/>
              <a:ext cx="1364810" cy="4369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6928" y="3918240"/>
            <a:ext cx="5102678" cy="2537152"/>
            <a:chOff x="956928" y="3918240"/>
            <a:chExt cx="5102678" cy="25371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28" y="3918240"/>
              <a:ext cx="5102678" cy="253715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72000" y="4487114"/>
              <a:ext cx="1487606" cy="19682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ght Arrow 8"/>
          <p:cNvSpPr/>
          <p:nvPr/>
        </p:nvSpPr>
        <p:spPr>
          <a:xfrm rot="18512985">
            <a:off x="3236489" y="2685223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8512985">
            <a:off x="8759151" y="2486210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8512985">
            <a:off x="3325365" y="5849898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1042" y="346578"/>
            <a:ext cx="136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6584" y="4207208"/>
            <a:ext cx="462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05767" y="5069317"/>
            <a:ext cx="4367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যোগ,বিয়োগ,গুণ,ভাগ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কররলেই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3063" y="459675"/>
            <a:ext cx="206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4585" y="5268036"/>
            <a:ext cx="7151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কারসর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ফরমুলা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এভারেজ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3324" y="5963734"/>
            <a:ext cx="5586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387" y="914400"/>
            <a:ext cx="10972985" cy="4258102"/>
            <a:chOff x="609387" y="914400"/>
            <a:chExt cx="10972985" cy="4258102"/>
          </a:xfrm>
        </p:grpSpPr>
        <p:grpSp>
          <p:nvGrpSpPr>
            <p:cNvPr id="4" name="Group 3"/>
            <p:cNvGrpSpPr/>
            <p:nvPr/>
          </p:nvGrpSpPr>
          <p:grpSpPr>
            <a:xfrm>
              <a:off x="609387" y="914400"/>
              <a:ext cx="10972985" cy="4258102"/>
              <a:chOff x="268193" y="395785"/>
              <a:chExt cx="10972985" cy="447646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404"/>
              <a:stretch/>
            </p:blipFill>
            <p:spPr>
              <a:xfrm>
                <a:off x="268193" y="395785"/>
                <a:ext cx="6011296" cy="447646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10" t="24477" b="10009"/>
              <a:stretch/>
            </p:blipFill>
            <p:spPr>
              <a:xfrm>
                <a:off x="6279489" y="395785"/>
                <a:ext cx="4961689" cy="4476466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3790341" y="3273673"/>
              <a:ext cx="576943" cy="3566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5708" y="2579210"/>
              <a:ext cx="772618" cy="3414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Arrow 10"/>
          <p:cNvSpPr/>
          <p:nvPr/>
        </p:nvSpPr>
        <p:spPr>
          <a:xfrm rot="18512985">
            <a:off x="2335737" y="4045932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8512985">
            <a:off x="5592500" y="3506802"/>
            <a:ext cx="1833272" cy="2854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8980" y="554529"/>
            <a:ext cx="142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226077" y="4400297"/>
            <a:ext cx="4610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শরীফুল্লাহ খান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শিক্ষক(আইসিটি)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কংশনগর উচ্চ বিদ্যালয়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বুড়িচং,কুমিল্লা।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01782127845 </a:t>
            </a:r>
          </a:p>
          <a:p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ksharifullah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249178" y="1091229"/>
            <a:ext cx="0" cy="50777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26361" y="4599295"/>
            <a:ext cx="3319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3" t="8557"/>
          <a:stretch/>
        </p:blipFill>
        <p:spPr>
          <a:xfrm>
            <a:off x="1226077" y="908472"/>
            <a:ext cx="2894532" cy="3491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/>
          <a:stretch/>
        </p:blipFill>
        <p:spPr>
          <a:xfrm>
            <a:off x="7965068" y="908472"/>
            <a:ext cx="2868012" cy="36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1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5" y="797066"/>
            <a:ext cx="11069030" cy="57824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3303" y="1049089"/>
            <a:ext cx="959079" cy="220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8512985">
            <a:off x="389673" y="1886251"/>
            <a:ext cx="1996735" cy="2850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0363" y="362417"/>
            <a:ext cx="326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226" y="3791868"/>
            <a:ext cx="3432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68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9" y="518615"/>
            <a:ext cx="11081982" cy="57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1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5" y="697336"/>
            <a:ext cx="10384687" cy="52299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8849" y="294850"/>
            <a:ext cx="2433002" cy="57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9794" y="5860890"/>
            <a:ext cx="852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→ Save As → Computer → Browse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584401" y="1343779"/>
            <a:ext cx="2926080" cy="3123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26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2" y="483216"/>
            <a:ext cx="11281022" cy="623148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674055" y="3193367"/>
            <a:ext cx="1997613" cy="29964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770143" y="3052690"/>
            <a:ext cx="1941340" cy="28557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330240" y="5329330"/>
            <a:ext cx="2616590" cy="11582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3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923" r="2114" b="1559"/>
          <a:stretch/>
        </p:blipFill>
        <p:spPr>
          <a:xfrm>
            <a:off x="450376" y="532263"/>
            <a:ext cx="11232108" cy="5165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8470" y="5778405"/>
            <a:ext cx="1054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Name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Save এ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করলেই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সেভ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হয়ে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যাবে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2708" y="4079633"/>
            <a:ext cx="2630658" cy="22648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86248" y="5278826"/>
            <a:ext cx="2669961" cy="2779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54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516" y="2185268"/>
            <a:ext cx="578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689" y="2893931"/>
            <a:ext cx="721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516" y="3558372"/>
            <a:ext cx="10073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dirty="0" smtClean="0"/>
              <a:t>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→ Open → Recent Documents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→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→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734" y="508660"/>
            <a:ext cx="279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1011" y="1143626"/>
            <a:ext cx="382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→ Close →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689" y="5005603"/>
            <a:ext cx="11073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513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4386" y="0"/>
            <a:ext cx="1528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8106" y="2150673"/>
            <a:ext cx="78611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কমান্ডগুলো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কোনগুচ্ছে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কুইক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মেনুবার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8104" y="3665927"/>
            <a:ext cx="82841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ওয়ার্বুক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807" y="5181181"/>
            <a:ext cx="78611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8106" y="591924"/>
            <a:ext cx="78611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programs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processor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 Word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88104" y="984739"/>
            <a:ext cx="317471" cy="2529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88103" y="3143720"/>
            <a:ext cx="317471" cy="2529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88104" y="4665195"/>
            <a:ext cx="317471" cy="2529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88103" y="6166665"/>
            <a:ext cx="317471" cy="2529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201731"/>
            <a:ext cx="11327642" cy="6394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1378" y="2937301"/>
            <a:ext cx="3944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355" y="4766751"/>
            <a:ext cx="8407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রহমাতুল্লাহ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6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874" y="473657"/>
            <a:ext cx="38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048" y="5122994"/>
            <a:ext cx="4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048" y="5814788"/>
            <a:ext cx="4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7588" y="5122994"/>
            <a:ext cx="3196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7588" y="5814788"/>
            <a:ext cx="3196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31470" r="1585" b="988"/>
          <a:stretch/>
        </p:blipFill>
        <p:spPr>
          <a:xfrm>
            <a:off x="928048" y="1058432"/>
            <a:ext cx="10266527" cy="39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78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595" y="385731"/>
            <a:ext cx="2429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484" y="1093617"/>
            <a:ext cx="343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49" y="1801503"/>
            <a:ext cx="8732798" cy="45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3636" y="409432"/>
            <a:ext cx="226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652" y="2511188"/>
            <a:ext cx="8748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163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59593" y="616315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2449" r="516" b="9039"/>
          <a:stretch/>
        </p:blipFill>
        <p:spPr>
          <a:xfrm>
            <a:off x="7490917" y="1758069"/>
            <a:ext cx="4144720" cy="2363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t="20163" r="6221" b="15207"/>
          <a:stretch/>
        </p:blipFill>
        <p:spPr>
          <a:xfrm>
            <a:off x="589638" y="1730326"/>
            <a:ext cx="4170190" cy="2363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9153" r="7745" b="8458"/>
          <a:stretch/>
        </p:blipFill>
        <p:spPr>
          <a:xfrm>
            <a:off x="4937632" y="1730326"/>
            <a:ext cx="2375481" cy="23631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9638" y="5151904"/>
            <a:ext cx="1104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আদিকাল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আবাবিষ্কার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3385" y="4388534"/>
            <a:ext cx="130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5261317" y="4388534"/>
            <a:ext cx="1571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8915973" y="4388534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35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2" b="12686"/>
          <a:stretch/>
        </p:blipFill>
        <p:spPr>
          <a:xfrm>
            <a:off x="850711" y="1572515"/>
            <a:ext cx="4572000" cy="17742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712" y="4612944"/>
            <a:ext cx="104359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স্প্রেডশিট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 (</a:t>
            </a:r>
            <a:r>
              <a:rPr lang="en-US" sz="2400" dirty="0" err="1">
                <a:solidFill>
                  <a:srgbClr val="0B0080"/>
                </a:solidFill>
                <a:latin typeface="NikoshBAN" panose="02000000000000000000" pitchFamily="2" charset="0"/>
                <a:ea typeface="Times New Roman" panose="02020603050405020304" pitchFamily="18" charset="0"/>
                <a:hlinkClick r:id="rId3" tooltip="ইংরেজি ভাষা"/>
              </a:rPr>
              <a:t>ইংরেজি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: </a:t>
            </a:r>
            <a:r>
              <a:rPr lang="en-US" sz="2400" dirty="0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Spreadsheet)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স্প্রেডশিট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এর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আভিধানিক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অর্থ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হল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ছড়ানো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বড়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মাপের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কাগজ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।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ব্যবসায়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প্রতিষ্ঠানে</a:t>
            </a:r>
            <a:r>
              <a:rPr lang="en-US" sz="2400" dirty="0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আর্থিক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হিসাব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সংরক্ষণের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জন্য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এ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ধরনের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কাগজ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ব্যবহার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করা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হয়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। এ </a:t>
            </a:r>
            <a:r>
              <a:rPr lang="en-US" sz="2400" dirty="0" err="1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কাগজে</a:t>
            </a:r>
            <a:r>
              <a:rPr lang="en-US" sz="2400" dirty="0" smtClean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ছক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করে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রো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ও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কলাম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একটি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ব্যবসায়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প্রতিষ্ঠান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পূর্ণাঙ্গ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আর্থিক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চিত্র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তুলে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ধরা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যায়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।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বর্তমানে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কাগজের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স্প্রেডশিটের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স্থান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দখল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করেছে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সফটওয়্যার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নির্ভর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স্প্রেডশিট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প্রোগ্রাম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।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মূলত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স্প্রেডশিট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হচ্ছে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কম্পিউটার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প্রগ্রাম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যা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কাগজের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ওয়ার্কশিটের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নকল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বা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সিমুলেশন</a:t>
            </a:r>
            <a:r>
              <a:rPr lang="en-US" sz="2400" dirty="0">
                <a:solidFill>
                  <a:srgbClr val="202122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।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2"/>
          <a:stretch/>
        </p:blipFill>
        <p:spPr>
          <a:xfrm>
            <a:off x="5677470" y="647531"/>
            <a:ext cx="5609229" cy="36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67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2879" y="388550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8600" r="6485" b="5431"/>
          <a:stretch/>
        </p:blipFill>
        <p:spPr>
          <a:xfrm>
            <a:off x="8444615" y="920951"/>
            <a:ext cx="2857499" cy="2430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1" y="920952"/>
            <a:ext cx="2857500" cy="2430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r="21637" b="1295"/>
          <a:stretch/>
        </p:blipFill>
        <p:spPr>
          <a:xfrm>
            <a:off x="4600198" y="920952"/>
            <a:ext cx="2857499" cy="2430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13745" r="13544" b="12384"/>
          <a:stretch/>
        </p:blipFill>
        <p:spPr>
          <a:xfrm>
            <a:off x="755781" y="4063778"/>
            <a:ext cx="2857500" cy="2324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4955" y="4449170"/>
            <a:ext cx="6626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পরবর্তীকালে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কেস্প্রেড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1740" y="3476890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ভিসিক্যালক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213445" y="3507475"/>
            <a:ext cx="2102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973006" y="3476890"/>
            <a:ext cx="215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605180" y="5150870"/>
            <a:ext cx="995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কেস্প্রেড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7355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5779" y="786863"/>
            <a:ext cx="2291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24356" y="1395172"/>
            <a:ext cx="1074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44018" y="2234313"/>
            <a:ext cx="3839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স্প্রেডশিটঃ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7835" y="2736259"/>
            <a:ext cx="9526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বোধগম্যভাবে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বিশ্লষণের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7835" y="4556412"/>
            <a:ext cx="4136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197835" y="5212716"/>
            <a:ext cx="9065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লেনদেন,আয়-ব্যয়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023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742</Words>
  <Application>Microsoft Office PowerPoint</Application>
  <PresentationFormat>Widescreen</PresentationFormat>
  <Paragraphs>118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Garamond</vt:lpstr>
      <vt:lpstr>NikoshBAN</vt:lpstr>
      <vt:lpstr>Times New Roman</vt:lpstr>
      <vt:lpstr>Wingdings 3</vt:lpstr>
      <vt:lpstr>Office Theme</vt:lpstr>
      <vt:lpstr>Slice</vt:lpstr>
      <vt:lpstr>Organic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TBS</dc:creator>
  <cp:lastModifiedBy>TBS</cp:lastModifiedBy>
  <cp:revision>96</cp:revision>
  <dcterms:created xsi:type="dcterms:W3CDTF">2020-06-18T13:25:23Z</dcterms:created>
  <dcterms:modified xsi:type="dcterms:W3CDTF">2020-06-21T13:55:10Z</dcterms:modified>
</cp:coreProperties>
</file>