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78" r:id="rId4"/>
    <p:sldId id="259" r:id="rId5"/>
    <p:sldId id="260" r:id="rId6"/>
    <p:sldId id="267" r:id="rId7"/>
    <p:sldId id="279" r:id="rId8"/>
    <p:sldId id="264" r:id="rId9"/>
    <p:sldId id="261" r:id="rId10"/>
    <p:sldId id="273" r:id="rId11"/>
    <p:sldId id="266" r:id="rId12"/>
    <p:sldId id="271" r:id="rId13"/>
    <p:sldId id="272" r:id="rId14"/>
    <p:sldId id="277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07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2EB0D-B539-46D7-86AA-8F9B62D90D7E}" type="datetimeFigureOut">
              <a:rPr lang="en-US" smtClean="0"/>
              <a:pPr/>
              <a:t>21-Jun-20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A2478-155F-44E9-A65D-6BCA3CB6E3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2478-155F-44E9-A65D-6BCA3CB6E37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621137"/>
            <a:ext cx="8001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900" dirty="0" smtClean="0"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23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458" name="Picture 2" descr="লালপুরে যাকাত ফান্ডের অর্থে করোনা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09550"/>
            <a:ext cx="85725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উপজেলা সমাজসেবা কার্যালয়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উপজেলা সমাজসেবা কার্যালয়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6" name="AutoShape 6" descr="উপজেলা সমাজসেবা কার্যালয়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8" name="AutoShape 8" descr="উপজেলা সমাজসেবা কার্যালয়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2"/>
          <a:srcRect l="5704" t="10076" r="4456" b="51637"/>
          <a:stretch>
            <a:fillRect/>
          </a:stretch>
        </p:blipFill>
        <p:spPr bwMode="auto">
          <a:xfrm>
            <a:off x="228600" y="304800"/>
            <a:ext cx="4343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1" name="Picture 11" descr="উপজেলা সমাজসেবা কার্যালয় ধর্মপাশা ..."/>
          <p:cNvPicPr>
            <a:picLocks noChangeAspect="1" noChangeArrowheads="1"/>
          </p:cNvPicPr>
          <p:nvPr/>
        </p:nvPicPr>
        <p:blipFill>
          <a:blip r:embed="rId3"/>
          <a:srcRect l="7111" r="11111" b="11111"/>
          <a:stretch>
            <a:fillRect/>
          </a:stretch>
        </p:blipFill>
        <p:spPr bwMode="auto">
          <a:xfrm>
            <a:off x="4800600" y="304800"/>
            <a:ext cx="4038600" cy="2895600"/>
          </a:xfrm>
          <a:prstGeom prst="rect">
            <a:avLst/>
          </a:prstGeom>
          <a:noFill/>
        </p:spPr>
      </p:pic>
      <p:pic>
        <p:nvPicPr>
          <p:cNvPr id="10253" name="Picture 13" descr="ছেলেদের বোঝা উচিত,,, , ☞ একটা মেয়ে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429000"/>
            <a:ext cx="4343400" cy="3200400"/>
          </a:xfrm>
          <a:prstGeom prst="rect">
            <a:avLst/>
          </a:prstGeom>
          <a:noFill/>
        </p:spPr>
      </p:pic>
      <p:sp>
        <p:nvSpPr>
          <p:cNvPr id="10255" name="AutoShape 15" descr="চাকরি না পেয়ে বিয়ে করবে না: ড. জাফ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7" name="AutoShape 17" descr="চাকরি না পেয়ে বিয়ে করবে না: ড. জাফ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59" name="Picture 19" descr="চাকরি না পেয়ে বিয়ে করবে না: ড. জাফর ..."/>
          <p:cNvPicPr>
            <a:picLocks noChangeAspect="1" noChangeArrowheads="1"/>
          </p:cNvPicPr>
          <p:nvPr/>
        </p:nvPicPr>
        <p:blipFill>
          <a:blip r:embed="rId5"/>
          <a:srcRect l="14146" r="14309"/>
          <a:stretch>
            <a:fillRect/>
          </a:stretch>
        </p:blipFill>
        <p:spPr bwMode="auto">
          <a:xfrm>
            <a:off x="4724400" y="3352800"/>
            <a:ext cx="4191000" cy="32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বাংলাদেশ মানবাধিকার সামাজিক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505200"/>
            <a:ext cx="4343400" cy="3048000"/>
          </a:xfrm>
          <a:prstGeom prst="rect">
            <a:avLst/>
          </a:prstGeom>
          <a:noFill/>
        </p:spPr>
      </p:pic>
      <p:pic>
        <p:nvPicPr>
          <p:cNvPr id="8194" name="Picture 2" descr="নতুন কাঠামোয় ঈদ বোনাস পাচ্ছেন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28600"/>
            <a:ext cx="4419599" cy="3048000"/>
          </a:xfrm>
          <a:prstGeom prst="rect">
            <a:avLst/>
          </a:prstGeom>
          <a:noFill/>
        </p:spPr>
      </p:pic>
      <p:pic>
        <p:nvPicPr>
          <p:cNvPr id="8196" name="Picture 4" descr="ভোলায় কমিশন খাচ্ছেন ডাক্তার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28600"/>
            <a:ext cx="4114800" cy="3124200"/>
          </a:xfrm>
          <a:prstGeom prst="rect">
            <a:avLst/>
          </a:prstGeom>
          <a:noFill/>
        </p:spPr>
      </p:pic>
      <p:pic>
        <p:nvPicPr>
          <p:cNvPr id="8198" name="Picture 6" descr="SW News24 - মাগুরায় ১৮০ জন শিক্ষার্থীকে ..."/>
          <p:cNvPicPr>
            <a:picLocks noChangeAspect="1" noChangeArrowheads="1"/>
          </p:cNvPicPr>
          <p:nvPr/>
        </p:nvPicPr>
        <p:blipFill>
          <a:blip r:embed="rId6"/>
          <a:srcRect l="4000" t="3089" r="4571" b="5792"/>
          <a:stretch>
            <a:fillRect/>
          </a:stretch>
        </p:blipFill>
        <p:spPr bwMode="auto">
          <a:xfrm>
            <a:off x="4800600" y="3505200"/>
            <a:ext cx="4191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3810000"/>
            <a:ext cx="4038600" cy="9906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একক কাজঃ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43000" y="4953000"/>
            <a:ext cx="7391400" cy="16002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0" indent="-1143000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।ব্যক্তি সমাজকর্ম প্রক্রিয়ায় বাস্তব অনুশীলনের বাহন বলা হয় কোনটিকে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নরসিংদীতে প্রতিবন্ধী ব্যক্তিদের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"/>
            <a:ext cx="83058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09800" y="3581400"/>
            <a:ext cx="4648200" cy="121920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দলীয় কাজঃ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5029200"/>
            <a:ext cx="8686800" cy="1219200"/>
          </a:xfrm>
          <a:prstGeom prst="roundRect">
            <a:avLst>
              <a:gd name="adj" fmla="val 43886"/>
            </a:avLst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ব্যক্তি সমাজকর্মের উপাদান কি কি ?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পাইকগাছা সংবাদ ॥ মেধাবী ছাত্র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229600" cy="320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953000" y="304800"/>
            <a:ext cx="3962400" cy="2590800"/>
          </a:xfrm>
          <a:prstGeom prst="ellipse">
            <a:avLst/>
          </a:prstGeom>
          <a:solidFill>
            <a:srgbClr val="00206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3429000"/>
            <a:ext cx="7696200" cy="3124200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 algn="ctr"/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marL="400050" indent="-400050"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।ব্যক্তি সমাজকর্মে পেশাদার প্রতিনিধি ও সাহায্যার্থীর মধ্যে তথ্য বিনিময়কে কী বলা হয়?</a:t>
            </a:r>
          </a:p>
          <a:p>
            <a:pPr marL="571500" indent="-571500" algn="ctr">
              <a:buFont typeface="+mj-lt"/>
              <a:buAutoNum type="romanU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প্রত্যক্ষণ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 algn="ctr">
              <a:buFont typeface="+mj-lt"/>
              <a:buAutoNum type="romanU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যোগাযোগ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 algn="ctr">
              <a:buFont typeface="+mj-lt"/>
              <a:buAutoNum type="romanU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প্রক্রিয়া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 algn="ctr">
              <a:buFont typeface="+mj-lt"/>
              <a:buAutoNum type="romanU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অভিজ্ঞতা।</a:t>
            </a:r>
          </a:p>
        </p:txBody>
      </p:sp>
      <p:sp>
        <p:nvSpPr>
          <p:cNvPr id="4098" name="AutoShape 2" descr="এইচ এস সি রেজাল্ট ২০১৯ কবে দিবে? জেনে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এইচ এস সি রেজাল্ট ২০১৯ কবে দিবে? জেনে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এইচ এস সি রেজাল্ট ২০১৯ কবে দিবে? জেনে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এইচ এস সি পরীক্ষা ২০১৯: নেই ..."/>
          <p:cNvPicPr>
            <a:picLocks noChangeAspect="1" noChangeArrowheads="1"/>
          </p:cNvPicPr>
          <p:nvPr/>
        </p:nvPicPr>
        <p:blipFill>
          <a:blip r:embed="rId2"/>
          <a:srcRect l="9333" t="6000" r="12000" b="10000"/>
          <a:stretch>
            <a:fillRect/>
          </a:stretch>
        </p:blipFill>
        <p:spPr bwMode="auto">
          <a:xfrm>
            <a:off x="304800" y="152400"/>
            <a:ext cx="4267200" cy="3048000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Oval 7"/>
          <p:cNvSpPr/>
          <p:nvPr/>
        </p:nvSpPr>
        <p:spPr>
          <a:xfrm>
            <a:off x="3581400" y="5105400"/>
            <a:ext cx="5334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28600"/>
            <a:ext cx="4503632" cy="2872556"/>
          </a:xfrm>
          <a:prstGeom prst="rect">
            <a:avLst/>
          </a:prstGeom>
        </p:spPr>
      </p:pic>
      <p:sp>
        <p:nvSpPr>
          <p:cNvPr id="1026" name="AutoShape 2" descr="Homework | LearnEnglish Kids | British Counc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omework | LearnEnglish Kids | British Counc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133600" y="2971800"/>
            <a:ext cx="4191000" cy="14478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4648200"/>
            <a:ext cx="8153400" cy="16002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 সমাজকর্মের নীতিগুলো বর্ণনা কর।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8" name="Picture 7" descr="download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4191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544937"/>
            <a:ext cx="77724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239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23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23900" dirty="0" smtClean="0">
                <a:latin typeface="NikoshBAN" pitchFamily="2" charset="0"/>
                <a:cs typeface="NikoshBAN" pitchFamily="2" charset="0"/>
              </a:rPr>
              <a:t>দ </a:t>
            </a:r>
            <a:endParaRPr lang="en-US" sz="23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Persons with disabilities - Social Protection and Human Righ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3058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219200"/>
            <a:ext cx="2590800" cy="990600"/>
          </a:xfrm>
          <a:prstGeom prst="roundRect">
            <a:avLst>
              <a:gd name="adj" fmla="val 6726"/>
            </a:avLst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4343400" cy="243840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ঝুনু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রানী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সমাজকর্ম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পৌর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মহিলা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বত্রিশ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মোবাইলঃ০১৭৪১৬৭৫৪২৮।</a:t>
            </a:r>
            <a:endParaRPr lang="bn-BD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6800" y="3657600"/>
            <a:ext cx="4038600" cy="236220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শ্রেনিঃ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সমাজকর্ম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৬ষ্ঠ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সময়ঃ৪৫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তারিখঃ২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/০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/২০২০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phot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"/>
            <a:ext cx="2590800" cy="3124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386" name="Picture 2" descr="সমাজকর্ম- ১ম পত্র, একাদশ-দ্বাদশ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28600"/>
            <a:ext cx="2590800" cy="2971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Rectangle 10"/>
          <p:cNvSpPr/>
          <p:nvPr/>
        </p:nvSpPr>
        <p:spPr>
          <a:xfrm>
            <a:off x="381000" y="6248400"/>
            <a:ext cx="2836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jhunuranisarker@gmail.com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চিকিৎসকের গাড়িই যাচ্ছে বাড়ি বাড়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267200" cy="3124200"/>
          </a:xfrm>
          <a:prstGeom prst="rect">
            <a:avLst/>
          </a:prstGeom>
          <a:noFill/>
        </p:spPr>
      </p:pic>
      <p:pic>
        <p:nvPicPr>
          <p:cNvPr id="2" name="Picture 2" descr="প্রতিবন্ধী ব্যক্তির তথ্য-উপাত্ত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28600"/>
            <a:ext cx="4343400" cy="3048000"/>
          </a:xfrm>
          <a:prstGeom prst="rect">
            <a:avLst/>
          </a:prstGeom>
          <a:noFill/>
        </p:spPr>
      </p:pic>
      <p:pic>
        <p:nvPicPr>
          <p:cNvPr id="18436" name="Picture 4" descr="মিরসরাইয়ে মানসিক ভারসাম্যহীন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505200"/>
            <a:ext cx="4267200" cy="3200400"/>
          </a:xfrm>
          <a:prstGeom prst="rect">
            <a:avLst/>
          </a:prstGeom>
          <a:noFill/>
        </p:spPr>
      </p:pic>
      <p:pic>
        <p:nvPicPr>
          <p:cNvPr id="18438" name="Picture 6" descr="ব্যক্তি উদ্যোগে ত্রাণ বিতরণ করলো ..."/>
          <p:cNvPicPr>
            <a:picLocks noChangeAspect="1" noChangeArrowheads="1"/>
          </p:cNvPicPr>
          <p:nvPr/>
        </p:nvPicPr>
        <p:blipFill>
          <a:blip r:embed="rId5"/>
          <a:srcRect l="7724" t="14000" r="5103" b="8000"/>
          <a:stretch>
            <a:fillRect/>
          </a:stretch>
        </p:blipFill>
        <p:spPr bwMode="auto">
          <a:xfrm>
            <a:off x="4648200" y="3505200"/>
            <a:ext cx="43434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44450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13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সমাজকর্ম</a:t>
            </a:r>
            <a:r>
              <a:rPr lang="bn-BD" sz="13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13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09600"/>
            <a:ext cx="4343400" cy="1600438"/>
          </a:xfrm>
          <a:prstGeom prst="flowChartAlternateProcess">
            <a:avLst/>
          </a:prstGeom>
          <a:solidFill>
            <a:srgbClr val="FF0000"/>
          </a:solidFill>
          <a:ln w="762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2667000"/>
            <a:ext cx="8839200" cy="35814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4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endParaRPr lang="bn-BD" sz="4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সম্পর্কে বলতে পারবে;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করতে পারবে;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পারবে।</a:t>
            </a:r>
            <a:endPara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endParaRPr lang="bn-BD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85800" y="685800"/>
            <a:ext cx="8077200" cy="5486400"/>
          </a:xfrm>
          <a:prstGeom prst="roundRect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ব্যাক্তি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সমাজকর্ম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সমাজকর্মের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পদ্বতির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পদ্বতি,যার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ব্যক্তিকে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সেসব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হয়;যা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পালনের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প্রতিবন্ধকতা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সৃষ্টি করে এবং সেসব সমস্যা তারা নিজস্ব প্রচেষ্টায় সমাধান করতে অক্ষম।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2600" y="76200"/>
            <a:ext cx="6400800" cy="990600"/>
          </a:xfrm>
          <a:prstGeom prst="roundRect">
            <a:avLst/>
          </a:prstGeom>
          <a:solidFill>
            <a:srgbClr val="0070C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সমাজবিজ্ঞানী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" y="1219200"/>
            <a:ext cx="8153400" cy="2667000"/>
          </a:xfrm>
          <a:prstGeom prst="roundRect">
            <a:avLst/>
          </a:prstGeom>
          <a:solidFill>
            <a:srgbClr val="FFC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ডব্লিউ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.এ .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ফ্রিডল্যান্ডার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সমাজকর্ম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পদ্বতি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সমস্যাগ্রস্থ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ব্যক্তিকে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উন্নততর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সামঞ্জস্য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বিধানে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সক্ষম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সুখী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অর্থবহ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জীবনযাপন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3400" y="4114800"/>
            <a:ext cx="8382000" cy="2514600"/>
          </a:xfrm>
          <a:prstGeom prst="roundRect">
            <a:avLst/>
          </a:prstGeom>
          <a:solidFill>
            <a:srgbClr val="C0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পার্লম্যান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সমাজকর্ম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মানবীয়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কল্যানকর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কর্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তৃক  ব্যবহৃত এমন এক প্রক্রিয়া , যা বিভিন্ন ব্যক্তিকে  তাদের সামাজিক ভূমিকা পালন  সংক্রান্ত সমস্যাবলি অধিকতর  কার্যকরভাবে মোকাবিলায় সহায়তা করে।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386" name="Picture 2" descr="সবচেয়ে ভয়ংকর নেতাকে বেছে নিল ..."/>
          <p:cNvPicPr>
            <a:picLocks noChangeAspect="1" noChangeArrowheads="1"/>
          </p:cNvPicPr>
          <p:nvPr/>
        </p:nvPicPr>
        <p:blipFill>
          <a:blip r:embed="rId2"/>
          <a:srcRect l="25287" r="20690"/>
          <a:stretch>
            <a:fillRect/>
          </a:stretch>
        </p:blipFill>
        <p:spPr bwMode="auto">
          <a:xfrm>
            <a:off x="3581400" y="1219200"/>
            <a:ext cx="1828800" cy="1295400"/>
          </a:xfrm>
          <a:prstGeom prst="ellipse">
            <a:avLst/>
          </a:prstGeom>
          <a:ln w="762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388" name="Picture 4" descr="রন পার্লম্যান ওয়ালপেপার - PHONEKY থেকে ..."/>
          <p:cNvPicPr>
            <a:picLocks noChangeAspect="1" noChangeArrowheads="1"/>
          </p:cNvPicPr>
          <p:nvPr/>
        </p:nvPicPr>
        <p:blipFill>
          <a:blip r:embed="rId3"/>
          <a:srcRect l="12500" r="7500" b="25000"/>
          <a:stretch>
            <a:fillRect/>
          </a:stretch>
        </p:blipFill>
        <p:spPr bwMode="auto">
          <a:xfrm>
            <a:off x="3962400" y="4114800"/>
            <a:ext cx="1143000" cy="129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AutoShape 4" descr="শিক্ষক বাতায়ন"/>
          <p:cNvSpPr>
            <a:spLocks noChangeAspect="1" noChangeArrowheads="1"/>
          </p:cNvSpPr>
          <p:nvPr/>
        </p:nvSpPr>
        <p:spPr bwMode="auto">
          <a:xfrm>
            <a:off x="119907" y="-144463"/>
            <a:ext cx="340468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000"/>
          </a:p>
        </p:txBody>
      </p:sp>
      <p:sp>
        <p:nvSpPr>
          <p:cNvPr id="8198" name="AutoShape 6" descr="শিক্ষক বাতায়ন"/>
          <p:cNvSpPr>
            <a:spLocks noChangeAspect="1" noChangeArrowheads="1"/>
          </p:cNvSpPr>
          <p:nvPr/>
        </p:nvSpPr>
        <p:spPr bwMode="auto">
          <a:xfrm>
            <a:off x="119907" y="-144463"/>
            <a:ext cx="340468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000"/>
          </a:p>
        </p:txBody>
      </p:sp>
      <p:sp>
        <p:nvSpPr>
          <p:cNvPr id="8200" name="AutoShape 8" descr="শিক্ষক বাতায়ন"/>
          <p:cNvSpPr>
            <a:spLocks noChangeAspect="1" noChangeArrowheads="1"/>
          </p:cNvSpPr>
          <p:nvPr/>
        </p:nvSpPr>
        <p:spPr bwMode="auto">
          <a:xfrm>
            <a:off x="119907" y="-144463"/>
            <a:ext cx="340468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000"/>
          </a:p>
        </p:txBody>
      </p:sp>
      <p:sp>
        <p:nvSpPr>
          <p:cNvPr id="10" name="Rounded Rectangle 9"/>
          <p:cNvSpPr/>
          <p:nvPr/>
        </p:nvSpPr>
        <p:spPr>
          <a:xfrm>
            <a:off x="609600" y="2286000"/>
            <a:ext cx="8001000" cy="4343400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ব্যক্তি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(Person)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(Person) 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সমস্যা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(Problem)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(Place)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পেশাদার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প্রতিনিধি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সমাজকর্মী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Professional representative 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(Process). 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76400" y="609600"/>
            <a:ext cx="5791200" cy="11430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ব্যক্তি সমাজকর্মের উপাদান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সবুজ অর্থায়ন' বাড়াতে বাংলাদেশ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AutoShape 4" descr="সবুজ অর্থায়ন' বাড়াতে বাংলাদেশ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8" name="AutoShape 6" descr="সবুজ অর্থায়ন' বাড়াতে বাংলাদেশ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2" name="AutoShape 2" descr="সতীদাহ প্রথা - বাংলাপিডিয়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সতীদাহ প্রথা - বাংলাপিডিয়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0" name="Picture 10" descr="AmaderProtidin.com | বাল্যবিবাহ চলবে আর কতকাল 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04800"/>
            <a:ext cx="4038600" cy="3200400"/>
          </a:xfrm>
          <a:prstGeom prst="rect">
            <a:avLst/>
          </a:prstGeom>
          <a:noFill/>
        </p:spPr>
      </p:pic>
      <p:sp>
        <p:nvSpPr>
          <p:cNvPr id="14338" name="AutoShape 2" descr="আজ প্রতিবন্ধী দিব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আজ প্রতিবন্ধী দিব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2" name="Picture 6" descr="দেশে প্রতিবন্ধী ১৫ লাখ ৫৮ হাজার - Patheo24"/>
          <p:cNvPicPr>
            <a:picLocks noChangeAspect="1" noChangeArrowheads="1"/>
          </p:cNvPicPr>
          <p:nvPr/>
        </p:nvPicPr>
        <p:blipFill>
          <a:blip r:embed="rId3"/>
          <a:srcRect l="6000" r="22000"/>
          <a:stretch>
            <a:fillRect/>
          </a:stretch>
        </p:blipFill>
        <p:spPr bwMode="auto">
          <a:xfrm>
            <a:off x="304800" y="304800"/>
            <a:ext cx="4191000" cy="3200400"/>
          </a:xfrm>
          <a:prstGeom prst="rect">
            <a:avLst/>
          </a:prstGeom>
          <a:noFill/>
        </p:spPr>
      </p:pic>
      <p:pic>
        <p:nvPicPr>
          <p:cNvPr id="14344" name="Picture 8" descr="করোনা নয়, কিস্তি নিয়ে চিন্তিত ..."/>
          <p:cNvPicPr>
            <a:picLocks noChangeAspect="1" noChangeArrowheads="1"/>
          </p:cNvPicPr>
          <p:nvPr/>
        </p:nvPicPr>
        <p:blipFill>
          <a:blip r:embed="rId4"/>
          <a:srcRect l="41143" r="9714"/>
          <a:stretch>
            <a:fillRect/>
          </a:stretch>
        </p:blipFill>
        <p:spPr bwMode="auto">
          <a:xfrm>
            <a:off x="304800" y="3657600"/>
            <a:ext cx="4191000" cy="2971800"/>
          </a:xfrm>
          <a:prstGeom prst="rect">
            <a:avLst/>
          </a:prstGeom>
          <a:noFill/>
        </p:spPr>
      </p:pic>
      <p:pic>
        <p:nvPicPr>
          <p:cNvPr id="14346" name="Picture 10" descr="জমানো শেষ সম্বলটুকুও দান করলেন ..."/>
          <p:cNvPicPr>
            <a:picLocks noChangeAspect="1" noChangeArrowheads="1"/>
          </p:cNvPicPr>
          <p:nvPr/>
        </p:nvPicPr>
        <p:blipFill>
          <a:blip r:embed="rId5"/>
          <a:srcRect l="6857" t="8122" r="33714" b="10660"/>
          <a:stretch>
            <a:fillRect/>
          </a:stretch>
        </p:blipFill>
        <p:spPr bwMode="auto">
          <a:xfrm>
            <a:off x="4800600" y="3581400"/>
            <a:ext cx="41148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269</Words>
  <Application>Microsoft Office PowerPoint</Application>
  <PresentationFormat>On-screen Show (4:3)</PresentationFormat>
  <Paragraphs>55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Sajib</dc:creator>
  <cp:lastModifiedBy>Sajib</cp:lastModifiedBy>
  <cp:revision>296</cp:revision>
  <dcterms:created xsi:type="dcterms:W3CDTF">2006-08-16T00:00:00Z</dcterms:created>
  <dcterms:modified xsi:type="dcterms:W3CDTF">2020-06-21T10:03:23Z</dcterms:modified>
</cp:coreProperties>
</file>