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5" r:id="rId11"/>
    <p:sldId id="264" r:id="rId12"/>
    <p:sldId id="266" r:id="rId13"/>
    <p:sldId id="270" r:id="rId14"/>
    <p:sldId id="271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18D7-7C05-4C24-925D-08281A0B524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827A-3C24-42DF-95A0-2EC118329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5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827A-3C24-42DF-95A0-2EC118329B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8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4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45D7-3B79-4E3B-9E29-BC56124CF9D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B4CA8-DA18-4BC0-8B89-ED08F17D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15413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172937" y="4857934"/>
            <a:ext cx="38461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9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en-US" sz="9600" b="1" i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3956"/>
          <a:stretch/>
        </p:blipFill>
        <p:spPr>
          <a:xfrm>
            <a:off x="9462052" y="0"/>
            <a:ext cx="2729948" cy="2644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3956"/>
          <a:stretch/>
        </p:blipFill>
        <p:spPr>
          <a:xfrm>
            <a:off x="0" y="1"/>
            <a:ext cx="2835965" cy="2644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04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23249" r="17409" b="25268"/>
          <a:stretch/>
        </p:blipFill>
        <p:spPr>
          <a:xfrm>
            <a:off x="1192887" y="2160104"/>
            <a:ext cx="3524888" cy="327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6009064" y="2703516"/>
            <a:ext cx="5255284" cy="3358648"/>
          </a:xfrm>
          <a:prstGeom prst="cloudCallout">
            <a:avLst>
              <a:gd name="adj1" fmla="val -72669"/>
              <a:gd name="adj2" fmla="val 14594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10725" y="788691"/>
            <a:ext cx="4787432" cy="1469236"/>
          </a:xfrm>
          <a:prstGeom prst="wedgeEllipseCallout">
            <a:avLst>
              <a:gd name="adj1" fmla="val -60616"/>
              <a:gd name="adj2" fmla="val 9468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7862" y="3594695"/>
            <a:ext cx="1936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134679" y="736819"/>
            <a:ext cx="5917094" cy="1416352"/>
          </a:xfrm>
          <a:prstGeom prst="wedgeEllipseCallout">
            <a:avLst>
              <a:gd name="adj1" fmla="val -60992"/>
              <a:gd name="adj2" fmla="val 11222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618922" y="2153171"/>
            <a:ext cx="5579166" cy="3604594"/>
          </a:xfrm>
          <a:prstGeom prst="cloudCallout">
            <a:avLst>
              <a:gd name="adj1" fmla="val -62436"/>
              <a:gd name="adj2" fmla="val 32504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132" y="3148516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6" y="1394801"/>
            <a:ext cx="3293165" cy="4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706613" y="2019523"/>
            <a:ext cx="3879576" cy="3241745"/>
          </a:xfrm>
          <a:prstGeom prst="cloudCallout">
            <a:avLst>
              <a:gd name="adj1" fmla="val 59447"/>
              <a:gd name="adj2" fmla="val 328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repeat after it. 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646" y="578742"/>
            <a:ext cx="977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9 of your book and look at the activity A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/>
          <a:stretch/>
        </p:blipFill>
        <p:spPr>
          <a:xfrm>
            <a:off x="6894095" y="1762539"/>
            <a:ext cx="4128486" cy="397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59295"/>
              </p:ext>
            </p:extLst>
          </p:nvPr>
        </p:nvGraphicFramePr>
        <p:xfrm>
          <a:off x="5100955" y="5041399"/>
          <a:ext cx="9445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ackager Shell Object" showAsIcon="1" r:id="rId5" imgW="944640" imgH="440280" progId="Package">
                  <p:embed/>
                </p:oleObj>
              </mc:Choice>
              <mc:Fallback>
                <p:oleObj name="Packager Shell Object" showAsIcon="1" r:id="rId5" imgW="9446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0955" y="5041399"/>
                        <a:ext cx="94456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82045" y="638832"/>
            <a:ext cx="4633398" cy="1391310"/>
          </a:xfrm>
          <a:prstGeom prst="wedgeEllipseCallout">
            <a:avLst>
              <a:gd name="adj1" fmla="val 28133"/>
              <a:gd name="adj2" fmla="val 1036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first letter?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096" y="2822206"/>
            <a:ext cx="228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59204" y="5183930"/>
            <a:ext cx="3309715" cy="966007"/>
          </a:xfrm>
          <a:prstGeom prst="wedgeRoundRectCallout">
            <a:avLst>
              <a:gd name="adj1" fmla="val 47174"/>
              <a:gd name="adj2" fmla="val -125764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818782" y="5190964"/>
            <a:ext cx="3182231" cy="841492"/>
          </a:xfrm>
          <a:prstGeom prst="wedgeRoundRectCallout">
            <a:avLst>
              <a:gd name="adj1" fmla="val 43260"/>
              <a:gd name="adj2" fmla="val -13866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6435" y="2822206"/>
            <a:ext cx="4483930" cy="15696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9781" y="2851550"/>
            <a:ext cx="1258956" cy="1510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583982" y="582892"/>
            <a:ext cx="5088836" cy="1226510"/>
          </a:xfrm>
          <a:prstGeom prst="wedgeEllipseCallout">
            <a:avLst>
              <a:gd name="adj1" fmla="val -12253"/>
              <a:gd name="adj2" fmla="val 1230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sound of this letters?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6435" y="2827652"/>
            <a:ext cx="13696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0591" y="2822206"/>
            <a:ext cx="166977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3858" y="2960792"/>
            <a:ext cx="137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1008994" y="2668974"/>
            <a:ext cx="2743033" cy="242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26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82045" y="638832"/>
            <a:ext cx="4633398" cy="1391310"/>
          </a:xfrm>
          <a:prstGeom prst="wedgeEllipseCallout">
            <a:avLst>
              <a:gd name="adj1" fmla="val 28133"/>
              <a:gd name="adj2" fmla="val 1036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first letter?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096" y="2822206"/>
            <a:ext cx="228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59204" y="5183930"/>
            <a:ext cx="3309715" cy="966007"/>
          </a:xfrm>
          <a:prstGeom prst="wedgeRoundRectCallout">
            <a:avLst>
              <a:gd name="adj1" fmla="val 47174"/>
              <a:gd name="adj2" fmla="val -125764"/>
              <a:gd name="adj3" fmla="val 1666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Letter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818782" y="5190964"/>
            <a:ext cx="3182231" cy="841492"/>
          </a:xfrm>
          <a:prstGeom prst="wedgeRoundRectCallout">
            <a:avLst>
              <a:gd name="adj1" fmla="val 43260"/>
              <a:gd name="adj2" fmla="val -13866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6435" y="2822206"/>
            <a:ext cx="4483930" cy="156966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9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56994" y="2902104"/>
            <a:ext cx="1414909" cy="15696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6583982" y="582892"/>
            <a:ext cx="5088836" cy="1226510"/>
          </a:xfrm>
          <a:prstGeom prst="wedgeEllipseCallout">
            <a:avLst>
              <a:gd name="adj1" fmla="val -12253"/>
              <a:gd name="adj2" fmla="val 1230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sound of this letters?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6435" y="2827652"/>
            <a:ext cx="136966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0591" y="2822206"/>
            <a:ext cx="166977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23858" y="2960792"/>
            <a:ext cx="1376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49" y="2174551"/>
            <a:ext cx="2779406" cy="34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779936" y="860393"/>
            <a:ext cx="10309397" cy="1201408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c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apital letter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‘C’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7890" y="3092715"/>
            <a:ext cx="2732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Way: half circle.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33384" b="11910"/>
          <a:stretch/>
        </p:blipFill>
        <p:spPr>
          <a:xfrm>
            <a:off x="1499751" y="2524683"/>
            <a:ext cx="2566081" cy="31442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33384" b="11910"/>
          <a:stretch/>
        </p:blipFill>
        <p:spPr>
          <a:xfrm>
            <a:off x="7946192" y="2266405"/>
            <a:ext cx="2776862" cy="3515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10394576" y="3159842"/>
            <a:ext cx="328478" cy="2960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79 -0.00105 -0.01273 -0.00326 -0.01759 C -0.00404 -0.01921 -0.0112 -0.02176 -0.01328 -0.02338 C -0.01667 -0.02662 -0.02162 -0.03056 -0.02422 -0.03518 C -0.025 -0.03657 -0.02552 -0.03819 -0.02644 -0.03912 C -0.02748 -0.04028 -0.02878 -0.04028 -0.02982 -0.0412 C -0.03737 -0.04792 -0.02826 -0.04306 -0.0375 -0.04699 C -0.04271 -0.05324 -0.03959 -0.05023 -0.0474 -0.05486 L -0.05065 -0.05671 L -0.07722 -0.05486 C -0.08125 -0.0544 -0.08529 -0.05393 -0.08933 -0.05301 C -0.0905 -0.05255 -0.09141 -0.05116 -0.09258 -0.05093 C -0.09805 -0.04977 -0.10365 -0.04954 -0.10912 -0.04907 C -0.11055 -0.04768 -0.11198 -0.0463 -0.11355 -0.04514 C -0.11459 -0.04421 -0.11576 -0.04398 -0.1168 -0.04306 C -0.11797 -0.04213 -0.11901 -0.04028 -0.12019 -0.03912 C -0.1293 -0.03102 -0.11732 -0.04444 -0.12683 -0.03333 C -0.12748 -0.03125 -0.128 -0.02893 -0.12891 -0.02731 C -0.12982 -0.02616 -0.13125 -0.02639 -0.1323 -0.02546 C -0.13347 -0.02431 -0.13451 -0.02315 -0.13555 -0.02153 C -0.14401 -0.00903 -0.13399 -0.02153 -0.14219 -0.01181 C -0.14258 -0.00972 -0.14271 -0.00764 -0.14336 -0.00579 C -0.14414 -0.00347 -0.14558 -0.00208 -0.14662 0 C -0.14779 0.00255 -0.1487 0.00532 -0.14987 0.00787 C -0.15092 0.00995 -0.15222 0.01157 -0.15326 0.01389 C -0.1625 0.03495 -0.15339 0.01806 -0.16094 0.03148 C -0.16133 0.03333 -0.16159 0.03542 -0.16198 0.03727 C -0.16472 0.04699 -0.16394 0.03912 -0.16537 0.04907 C -0.16576 0.05232 -0.16641 0.06111 -0.16758 0.06482 C -0.16888 0.06898 -0.17201 0.07662 -0.17201 0.07662 C -0.1724 0.07917 -0.17266 0.08171 -0.17305 0.08449 C -0.1737 0.08843 -0.17526 0.09607 -0.17526 0.09607 C -0.17565 0.10139 -0.17592 0.10671 -0.17644 0.11181 C -0.17709 0.1206 -0.17761 0.125 -0.17852 0.13333 C -0.17826 0.14444 -0.17852 0.15579 -0.17748 0.16667 C -0.17735 0.16852 -0.17578 0.16898 -0.17526 0.1706 C -0.17474 0.17245 -0.17474 0.17477 -0.17422 0.17662 C -0.17175 0.18495 -0.17214 0.18056 -0.16862 0.18843 C -0.16706 0.19213 -0.16576 0.19607 -0.1642 0.2 L -0.16198 0.20602 L -0.1599 0.21181 C -0.15677 0.22847 -0.16107 0.2081 -0.15651 0.22176 C -0.15599 0.22338 -0.15599 0.22569 -0.15547 0.22755 C -0.15482 0.22963 -0.15378 0.23125 -0.15326 0.23333 C -0.15235 0.23727 -0.1517 0.2412 -0.15105 0.24514 C -0.15065 0.24722 -0.15092 0.25 -0.14987 0.25116 C -0.14766 0.2537 -0.14584 0.25787 -0.14336 0.25903 C -0.13776 0.26134 -0.14037 0.25995 -0.13555 0.26296 C -0.13451 0.26412 -0.13347 0.26574 -0.1323 0.26667 C -0.13021 0.26852 -0.12761 0.26852 -0.12565 0.2706 C -0.12461 0.27199 -0.12357 0.27361 -0.1224 0.27454 C -0.12019 0.27639 -0.11576 0.27847 -0.11576 0.27847 C -0.11459 0.27986 -0.11368 0.28148 -0.11237 0.28241 C -0.10756 0.28634 -0.10899 0.28264 -0.10469 0.28634 C -0.10352 0.2875 -0.10261 0.28935 -0.10144 0.29028 C -0.09883 0.29259 -0.09506 0.29306 -0.09258 0.29421 C -0.09141 0.29468 -0.09037 0.29583 -0.08933 0.2963 C -0.08633 0.29722 -0.08334 0.29745 -0.08047 0.29815 C -0.07826 0.29861 -0.07605 0.29954 -0.07383 0.30023 C -0.06615 0.29907 -0.05925 0.29907 -0.05183 0.2963 C -0.05065 0.29583 -0.04961 0.29468 -0.04844 0.29421 C -0.04519 0.29282 -0.0392 0.29167 -0.03633 0.28843 C -0.03529 0.28704 -0.03425 0.28542 -0.03308 0.28449 C -0.03099 0.28264 -0.02865 0.28171 -0.02644 0.28056 C -0.02539 0.27986 -0.02409 0.27963 -0.02318 0.27847 L -0.01654 0.2706 C -0.01537 0.26944 -0.01446 0.26759 -0.01328 0.26667 C -0.01211 0.2662 -0.01094 0.26574 -0.0099 0.26482 C -0.00756 0.26273 -0.00482 0.25857 -0.00326 0.25509 C -0.0017 0.25139 0.00026 0.24769 0.00117 0.24329 L 0.00338 0.23148 " pathEditMode="relative" ptsTypes="AAAAAAAAAAAAAAAA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413657" y="414543"/>
            <a:ext cx="11191155" cy="1518922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letter 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66" y="3122711"/>
            <a:ext cx="3383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 circle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6" t="7765" b="11910"/>
          <a:stretch/>
        </p:blipFill>
        <p:spPr>
          <a:xfrm>
            <a:off x="1425388" y="2198552"/>
            <a:ext cx="2501153" cy="320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6213" r="10695" b="56647"/>
          <a:stretch/>
        </p:blipFill>
        <p:spPr>
          <a:xfrm rot="5400000">
            <a:off x="7390578" y="2659410"/>
            <a:ext cx="3690511" cy="2281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9439834" y="3510897"/>
            <a:ext cx="305463" cy="3753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29 -0.00069 -0.02058 -0.00185 -0.03086 -0.00185 C -0.03568 -0.00185 -0.04063 -0.00208 -0.04518 0 C -0.04779 0.00116 -0.05183 0.00787 -0.05183 0.00787 C -0.05261 0.00972 -0.05339 0.01157 -0.05404 0.01366 C -0.05482 0.0162 -0.05534 0.01921 -0.05625 0.02153 C -0.0569 0.02315 -0.05768 0.02407 -0.05847 0.02546 C -0.05886 0.02801 -0.05912 0.03079 -0.05964 0.03333 C -0.06029 0.03727 -0.06172 0.04514 -0.06172 0.04514 C -0.06042 0.0669 -0.06172 0.05718 -0.05847 0.07454 L -0.05742 0.08032 C -0.05703 0.08241 -0.0569 0.08449 -0.05625 0.08634 L -0.04961 0.10394 C -0.04753 0.10972 -0.04727 0.11088 -0.04414 0.11574 C -0.0431 0.11713 -0.04206 0.11875 -0.04076 0.11968 C -0.03946 0.1206 -0.03789 0.12083 -0.03646 0.12153 C -0.03529 0.12199 -0.03425 0.12292 -0.03308 0.12361 C -0.03047 0.12292 -0.02787 0.12269 -0.02539 0.12153 C -0.02305 0.1206 -0.02097 0.11898 -0.01875 0.11759 L -0.00886 0.11181 L -0.00222 0.10787 L 0.00117 0.10579 C 0.00221 0.10394 0.00338 0.10208 0.00442 0.1 C 0.01067 0.08657 0.00429 0.09838 0.00781 0.09213 " pathEditMode="relative" ptsTypes="AAAAAAAAAA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798" y="711323"/>
            <a:ext cx="8583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Trace in the air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79" y="2170886"/>
            <a:ext cx="73426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try to write the following numbers by moving your fingers in the air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C,c</a:t>
            </a:r>
            <a:endParaRPr lang="en-US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74" y="1895563"/>
            <a:ext cx="3449523" cy="356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6494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-4103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2222" y="222072"/>
            <a:ext cx="7889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291" y="1434475"/>
            <a:ext cx="826911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Groups: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Group-1.Sun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Group-2.Moon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Group-3.Star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members will say loudly: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for Cap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 for Cat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70" y="1545511"/>
            <a:ext cx="3810384" cy="371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9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-4103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8277" y="60683"/>
            <a:ext cx="5549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154" y="1318035"/>
            <a:ext cx="7759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sit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will re-arrange the following letters to make a meaningful word.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2281" y="3087358"/>
            <a:ext cx="1391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510" y="2989445"/>
            <a:ext cx="183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132" y="4611233"/>
            <a:ext cx="1793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act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2281" y="4753189"/>
            <a:ext cx="160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2AD64E-BD3D-4C30-B0C1-A22E3831F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67" y="767720"/>
            <a:ext cx="2797202" cy="26633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5018026" y="2889452"/>
            <a:ext cx="1432257" cy="126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28" y="4394499"/>
            <a:ext cx="1097155" cy="135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087" y="2120347"/>
            <a:ext cx="8163340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27" y="2383664"/>
            <a:ext cx="2355647" cy="2951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99321" y="594036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8780" y="336233"/>
            <a:ext cx="4974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336" y="1567868"/>
            <a:ext cx="9982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blank:</a:t>
            </a: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542" y="2596562"/>
            <a:ext cx="4476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Font typeface="+mj-lt"/>
              <a:buAutoNum type="arabicParenR"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712" y="2633844"/>
            <a:ext cx="113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7719649" y="2134583"/>
            <a:ext cx="1746041" cy="154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06542" y="4030330"/>
            <a:ext cx="4476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….at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712" y="4031685"/>
            <a:ext cx="113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41" y="4016726"/>
            <a:ext cx="1424349" cy="172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545" y="3230047"/>
            <a:ext cx="4834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বিড়াল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520634" y="3431051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86546" y="771860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75" y="2530267"/>
            <a:ext cx="2245659" cy="272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2571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0" y="2167468"/>
            <a:ext cx="7758952" cy="382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97895" y="413142"/>
            <a:ext cx="103962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</a:t>
            </a:r>
            <a:r>
              <a:rPr lang="en-US" sz="5400" b="1" cap="none" spc="0" dirty="0" err="1" smtClean="0">
                <a:ln/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today.See</a:t>
            </a:r>
            <a:r>
              <a:rPr lang="en-US" sz="5400" b="1" cap="none" spc="0" dirty="0" smtClean="0">
                <a:ln/>
                <a:solidFill>
                  <a:schemeClr val="accent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 again tomorrow.</a:t>
            </a:r>
            <a:endParaRPr lang="en-US" sz="5400" b="1" cap="none" spc="0" dirty="0">
              <a:ln/>
              <a:solidFill>
                <a:schemeClr val="accent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2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9594" y="945480"/>
            <a:ext cx="5863120" cy="2551482"/>
          </a:xfrm>
          <a:prstGeom prst="cloudCallout">
            <a:avLst>
              <a:gd name="adj1" fmla="val 21148"/>
              <a:gd name="adj2" fmla="val 817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26" y="714303"/>
            <a:ext cx="3926504" cy="3747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96145"/>
              </p:ext>
            </p:extLst>
          </p:nvPr>
        </p:nvGraphicFramePr>
        <p:xfrm>
          <a:off x="5169604" y="4549731"/>
          <a:ext cx="1145513" cy="324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5" imgW="3925080" imgH="440280" progId="Package">
                  <p:embed/>
                </p:oleObj>
              </mc:Choice>
              <mc:Fallback>
                <p:oleObj name="Packager Shell Object" showAsIcon="1" r:id="rId5" imgW="3925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9604" y="4549731"/>
                        <a:ext cx="1145513" cy="324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12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8088" y="516981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088" y="1959690"/>
            <a:ext cx="59735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Date:16/06/2020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20" y="1931012"/>
            <a:ext cx="3867393" cy="3433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094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1026" y="419122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302" y="1742561"/>
            <a:ext cx="5547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:04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:4-6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Alphabet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:A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09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357" r="2660" b="1842"/>
          <a:stretch/>
        </p:blipFill>
        <p:spPr>
          <a:xfrm rot="10800000" flipH="1" flipV="1">
            <a:off x="8044954" y="2094675"/>
            <a:ext cx="2742687" cy="36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17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8226" y="0"/>
            <a:ext cx="94355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/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i="1" cap="none" spc="0" dirty="0">
              <a:ln/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4672" y="1111146"/>
            <a:ext cx="11456267" cy="5374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– </a:t>
            </a:r>
            <a:endParaRPr lang="bn-IN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 1.1.1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English words.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Speaking:1.1.1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 with proper sounds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Reading:1.2.1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the alphabet both small and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capital(non-cursive).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Writing:1.1.1 to practice letter shapes/simple writing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patterns,etc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write non-cursive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23275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1954694" y="341829"/>
            <a:ext cx="8282609" cy="230860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a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041" y="2801543"/>
            <a:ext cx="10137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say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letter.If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letter match with your first letter of name ,you will raise your hand by saying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Bingo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9043" y="4768533"/>
            <a:ext cx="799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1.Whose first letter of name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……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2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pic>
        <p:nvPicPr>
          <p:cNvPr id="4" name="Picture 3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4609786" y="2022471"/>
            <a:ext cx="6654460" cy="374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20106" y="3230984"/>
            <a:ext cx="4633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1636" y="355977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65" y="1878227"/>
            <a:ext cx="2715324" cy="388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387301" y="1581665"/>
            <a:ext cx="1244687" cy="8113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226" r="1970" b="3293"/>
          <a:stretch/>
        </p:blipFill>
        <p:spPr>
          <a:xfrm>
            <a:off x="0" y="0"/>
            <a:ext cx="12192000" cy="686210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261114" y="757818"/>
            <a:ext cx="5917094" cy="1416352"/>
          </a:xfrm>
          <a:prstGeom prst="wedgeEllipseCallout">
            <a:avLst>
              <a:gd name="adj1" fmla="val -54721"/>
              <a:gd name="adj2" fmla="val 9164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096000" y="2153171"/>
            <a:ext cx="5102088" cy="3604594"/>
          </a:xfrm>
          <a:prstGeom prst="cloudCallout">
            <a:avLst>
              <a:gd name="adj1" fmla="val -70187"/>
              <a:gd name="adj2" fmla="val 9342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6284" y="3194697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8889" r="1691" b="11498"/>
          <a:stretch/>
        </p:blipFill>
        <p:spPr>
          <a:xfrm>
            <a:off x="973785" y="1880548"/>
            <a:ext cx="4081917" cy="333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403</Words>
  <Application>Microsoft Office PowerPoint</Application>
  <PresentationFormat>Widescreen</PresentationFormat>
  <Paragraphs>95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2020-06-07T06:10:37Z</dcterms:created>
  <dcterms:modified xsi:type="dcterms:W3CDTF">2020-06-18T15:46:04Z</dcterms:modified>
</cp:coreProperties>
</file>