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6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2A72-D2C1-4789-8441-FBB6674088C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7781-45FC-43DD-A4E8-330E21D3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tmp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3913" r="6831" b="17125"/>
          <a:stretch/>
        </p:blipFill>
        <p:spPr>
          <a:xfrm>
            <a:off x="108284" y="0"/>
            <a:ext cx="11875169" cy="4451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2627" y="3108664"/>
            <a:ext cx="56864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9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class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9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162641" y="0"/>
            <a:ext cx="5917094" cy="1836545"/>
          </a:xfrm>
          <a:prstGeom prst="wedgeEllipseCallout">
            <a:avLst>
              <a:gd name="adj1" fmla="val -56147"/>
              <a:gd name="adj2" fmla="val 8015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936665" y="2057455"/>
            <a:ext cx="5739520" cy="3670855"/>
          </a:xfrm>
          <a:prstGeom prst="cloudCallout">
            <a:avLst>
              <a:gd name="adj1" fmla="val -68639"/>
              <a:gd name="adj2" fmla="val 1739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2710" y="3023833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133097" y="1097280"/>
            <a:ext cx="4326257" cy="3867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10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23249" r="17409" b="25268"/>
          <a:stretch/>
        </p:blipFill>
        <p:spPr>
          <a:xfrm>
            <a:off x="942536" y="1220342"/>
            <a:ext cx="3685726" cy="355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loud Callout 5"/>
          <p:cNvSpPr/>
          <p:nvPr/>
        </p:nvSpPr>
        <p:spPr>
          <a:xfrm>
            <a:off x="6165166" y="1915371"/>
            <a:ext cx="5440680" cy="3358648"/>
          </a:xfrm>
          <a:prstGeom prst="cloudCallout">
            <a:avLst>
              <a:gd name="adj1" fmla="val -71331"/>
              <a:gd name="adj2" fmla="val 2715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096000" y="0"/>
            <a:ext cx="5324450" cy="1640076"/>
          </a:xfrm>
          <a:prstGeom prst="wedgeEllipseCallout">
            <a:avLst>
              <a:gd name="adj1" fmla="val -70920"/>
              <a:gd name="adj2" fmla="val 8267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3964" y="2767280"/>
            <a:ext cx="1936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2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000761" y="0"/>
            <a:ext cx="5917094" cy="1575537"/>
          </a:xfrm>
          <a:prstGeom prst="wedgeEllipseCallout">
            <a:avLst>
              <a:gd name="adj1" fmla="val -52195"/>
              <a:gd name="adj2" fmla="val 9732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956751" y="1762885"/>
            <a:ext cx="6015060" cy="3343715"/>
          </a:xfrm>
          <a:prstGeom prst="cloudCallout">
            <a:avLst>
              <a:gd name="adj1" fmla="val -59396"/>
              <a:gd name="adj2" fmla="val 38394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1246" y="2595978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16" y="1221448"/>
            <a:ext cx="3293165" cy="40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9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2544" y="1661992"/>
            <a:ext cx="4724152" cy="3382387"/>
          </a:xfrm>
          <a:prstGeom prst="cloudCallout">
            <a:avLst>
              <a:gd name="adj1" fmla="val 59447"/>
              <a:gd name="adj2" fmla="val 328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repeat after it.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58" y="-92333"/>
            <a:ext cx="111532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9 of your book and look at the activity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91101"/>
              </p:ext>
            </p:extLst>
          </p:nvPr>
        </p:nvGraphicFramePr>
        <p:xfrm>
          <a:off x="5271618" y="5044379"/>
          <a:ext cx="9445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4" imgW="944640" imgH="440280" progId="Package">
                  <p:embed/>
                </p:oleObj>
              </mc:Choice>
              <mc:Fallback>
                <p:oleObj name="Packager Shell Object" showAsIcon="1" r:id="rId4" imgW="944640" imgH="44028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1618" y="5044379"/>
                        <a:ext cx="9445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10" y="998622"/>
            <a:ext cx="4651385" cy="4487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068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75292" y="5121"/>
            <a:ext cx="4633398" cy="1562380"/>
          </a:xfrm>
          <a:prstGeom prst="wedgeEllipseCallout">
            <a:avLst>
              <a:gd name="adj1" fmla="val 24793"/>
              <a:gd name="adj2" fmla="val 1100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first letter?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4987" y="2644170"/>
            <a:ext cx="2284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56209" y="5159834"/>
            <a:ext cx="3309715" cy="966007"/>
          </a:xfrm>
          <a:prstGeom prst="wedgeRoundRectCallout">
            <a:avLst>
              <a:gd name="adj1" fmla="val 50149"/>
              <a:gd name="adj2" fmla="val -147608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369342" y="5190964"/>
            <a:ext cx="3319240" cy="903749"/>
          </a:xfrm>
          <a:prstGeom prst="wedgeRoundRectCallout">
            <a:avLst>
              <a:gd name="adj1" fmla="val 37955"/>
              <a:gd name="adj2" fmla="val -14990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4652" y="2596536"/>
            <a:ext cx="4483930" cy="15696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9204" y="2707017"/>
            <a:ext cx="1306985" cy="14927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7103164" y="-7724"/>
            <a:ext cx="5088836" cy="1429784"/>
          </a:xfrm>
          <a:prstGeom prst="wedgeEllipseCallout">
            <a:avLst>
              <a:gd name="adj1" fmla="val -12253"/>
              <a:gd name="adj2" fmla="val 1230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sound of this letters?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9114" y="2581912"/>
            <a:ext cx="136966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0727" y="2611684"/>
            <a:ext cx="138230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0351" y="2791653"/>
            <a:ext cx="137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107480" y="2275564"/>
            <a:ext cx="3301861" cy="291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23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368" y="0"/>
            <a:ext cx="4633398" cy="1391310"/>
          </a:xfrm>
          <a:prstGeom prst="wedgeEllipseCallout">
            <a:avLst>
              <a:gd name="adj1" fmla="val 27526"/>
              <a:gd name="adj2" fmla="val 13503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first letter?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096" y="2822206"/>
            <a:ext cx="2284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959204" y="5183930"/>
            <a:ext cx="3309715" cy="966007"/>
          </a:xfrm>
          <a:prstGeom prst="wedgeRoundRectCallout">
            <a:avLst>
              <a:gd name="adj1" fmla="val 47174"/>
              <a:gd name="adj2" fmla="val -125764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751298" y="5190963"/>
            <a:ext cx="3249715" cy="958973"/>
          </a:xfrm>
          <a:prstGeom prst="wedgeRoundRectCallout">
            <a:avLst>
              <a:gd name="adj1" fmla="val 43260"/>
              <a:gd name="adj2" fmla="val -12693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6435" y="2822206"/>
            <a:ext cx="4483930" cy="15696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56994" y="2902104"/>
            <a:ext cx="1414909" cy="15696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7268918" y="0"/>
            <a:ext cx="4923081" cy="1391310"/>
          </a:xfrm>
          <a:prstGeom prst="wedgeEllipseCallout">
            <a:avLst>
              <a:gd name="adj1" fmla="val -17148"/>
              <a:gd name="adj2" fmla="val 1392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sound of this letters?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6435" y="2827652"/>
            <a:ext cx="136966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0591" y="2822206"/>
            <a:ext cx="166977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3858" y="2960792"/>
            <a:ext cx="137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5" y="1784495"/>
            <a:ext cx="3094820" cy="38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055078" y="0"/>
            <a:ext cx="10681370" cy="1732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c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apital letter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890" y="3092715"/>
            <a:ext cx="2732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Way: half circle.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33384" b="11910"/>
          <a:stretch/>
        </p:blipFill>
        <p:spPr>
          <a:xfrm>
            <a:off x="1499751" y="2266405"/>
            <a:ext cx="2566081" cy="3402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33384" b="11910"/>
          <a:stretch/>
        </p:blipFill>
        <p:spPr>
          <a:xfrm>
            <a:off x="7946192" y="2209775"/>
            <a:ext cx="2776862" cy="3515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10394576" y="3159842"/>
            <a:ext cx="328478" cy="2960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62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79 -0.00105 -0.01273 -0.00326 -0.01759 C -0.00404 -0.01921 -0.0112 -0.02176 -0.01328 -0.02338 C -0.01667 -0.02662 -0.02162 -0.03056 -0.02422 -0.03518 C -0.025 -0.03657 -0.02552 -0.03819 -0.02644 -0.03912 C -0.02748 -0.04028 -0.02878 -0.04028 -0.02982 -0.0412 C -0.03737 -0.04792 -0.02826 -0.04306 -0.0375 -0.04699 C -0.04271 -0.05324 -0.03959 -0.05023 -0.0474 -0.05486 L -0.05065 -0.05671 L -0.07722 -0.05486 C -0.08125 -0.0544 -0.08529 -0.05393 -0.08933 -0.05301 C -0.0905 -0.05255 -0.09141 -0.05116 -0.09258 -0.05093 C -0.09805 -0.04977 -0.10365 -0.04954 -0.10912 -0.04907 C -0.11055 -0.04768 -0.11198 -0.0463 -0.11355 -0.04514 C -0.11459 -0.04421 -0.11576 -0.04398 -0.1168 -0.04306 C -0.11797 -0.04213 -0.11901 -0.04028 -0.12019 -0.03912 C -0.1293 -0.03102 -0.11732 -0.04444 -0.12683 -0.03333 C -0.12748 -0.03125 -0.128 -0.02893 -0.12891 -0.02731 C -0.12982 -0.02616 -0.13125 -0.02639 -0.1323 -0.02546 C -0.13347 -0.02431 -0.13451 -0.02315 -0.13555 -0.02153 C -0.14401 -0.00903 -0.13399 -0.02153 -0.14219 -0.01181 C -0.14258 -0.00972 -0.14271 -0.00764 -0.14336 -0.00579 C -0.14414 -0.00347 -0.14558 -0.00208 -0.14662 0 C -0.14779 0.00255 -0.1487 0.00532 -0.14987 0.00787 C -0.15092 0.00995 -0.15222 0.01157 -0.15326 0.01389 C -0.1625 0.03495 -0.15339 0.01806 -0.16094 0.03148 C -0.16133 0.03333 -0.16159 0.03542 -0.16198 0.03727 C -0.16472 0.04699 -0.16394 0.03912 -0.16537 0.04907 C -0.16576 0.05232 -0.16641 0.06111 -0.16758 0.06482 C -0.16888 0.06898 -0.17201 0.07662 -0.17201 0.07662 C -0.1724 0.07917 -0.17266 0.08171 -0.17305 0.08449 C -0.1737 0.08843 -0.17526 0.09607 -0.17526 0.09607 C -0.17565 0.10139 -0.17592 0.10671 -0.17644 0.11181 C -0.17709 0.1206 -0.17761 0.125 -0.17852 0.13333 C -0.17826 0.14444 -0.17852 0.15579 -0.17748 0.16667 C -0.17735 0.16852 -0.17578 0.16898 -0.17526 0.1706 C -0.17474 0.17245 -0.17474 0.17477 -0.17422 0.17662 C -0.17175 0.18495 -0.17214 0.18056 -0.16862 0.18843 C -0.16706 0.19213 -0.16576 0.19607 -0.1642 0.2 L -0.16198 0.20602 L -0.1599 0.21181 C -0.15677 0.22847 -0.16107 0.2081 -0.15651 0.22176 C -0.15599 0.22338 -0.15599 0.22569 -0.15547 0.22755 C -0.15482 0.22963 -0.15378 0.23125 -0.15326 0.23333 C -0.15235 0.23727 -0.1517 0.2412 -0.15105 0.24514 C -0.15065 0.24722 -0.15092 0.25 -0.14987 0.25116 C -0.14766 0.2537 -0.14584 0.25787 -0.14336 0.25903 C -0.13776 0.26134 -0.14037 0.25995 -0.13555 0.26296 C -0.13451 0.26412 -0.13347 0.26574 -0.1323 0.26667 C -0.13021 0.26852 -0.12761 0.26852 -0.12565 0.2706 C -0.12461 0.27199 -0.12357 0.27361 -0.1224 0.27454 C -0.12019 0.27639 -0.11576 0.27847 -0.11576 0.27847 C -0.11459 0.27986 -0.11368 0.28148 -0.11237 0.28241 C -0.10756 0.28634 -0.10899 0.28264 -0.10469 0.28634 C -0.10352 0.2875 -0.10261 0.28935 -0.10144 0.29028 C -0.09883 0.29259 -0.09506 0.29306 -0.09258 0.29421 C -0.09141 0.29468 -0.09037 0.29583 -0.08933 0.2963 C -0.08633 0.29722 -0.08334 0.29745 -0.08047 0.29815 C -0.07826 0.29861 -0.07605 0.29954 -0.07383 0.30023 C -0.06615 0.29907 -0.05925 0.29907 -0.05183 0.2963 C -0.05065 0.29583 -0.04961 0.29468 -0.04844 0.29421 C -0.04519 0.29282 -0.0392 0.29167 -0.03633 0.28843 C -0.03529 0.28704 -0.03425 0.28542 -0.03308 0.28449 C -0.03099 0.28264 -0.02865 0.28171 -0.02644 0.28056 C -0.02539 0.27986 -0.02409 0.27963 -0.02318 0.27847 L -0.01654 0.2706 C -0.01537 0.26944 -0.01446 0.26759 -0.01328 0.26667 C -0.01211 0.2662 -0.01094 0.26574 -0.0099 0.26482 C -0.00756 0.26273 -0.00482 0.25857 -0.00326 0.25509 C -0.0017 0.25139 0.00026 0.24769 0.00117 0.24329 L 0.00338 0.23148 " pathEditMode="relative" ptsTypes="AAAAAAAAAAAAAAAAAAA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15183" y="0"/>
            <a:ext cx="11191155" cy="1858737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 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6" y="3122711"/>
            <a:ext cx="33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 circle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6" t="7765" b="11910"/>
          <a:stretch/>
        </p:blipFill>
        <p:spPr>
          <a:xfrm>
            <a:off x="1425388" y="1858737"/>
            <a:ext cx="2501153" cy="3786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6213" r="10695" b="56647"/>
          <a:stretch/>
        </p:blipFill>
        <p:spPr>
          <a:xfrm rot="5400000">
            <a:off x="7512862" y="2537126"/>
            <a:ext cx="3690511" cy="2525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9439834" y="3510897"/>
            <a:ext cx="305463" cy="3753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0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29 -0.00069 -0.02058 -0.00185 -0.03086 -0.00185 C -0.03568 -0.00185 -0.04063 -0.00208 -0.04518 0 C -0.04779 0.00116 -0.05183 0.00787 -0.05183 0.00787 C -0.05261 0.00972 -0.05339 0.01157 -0.05404 0.01366 C -0.05482 0.0162 -0.05534 0.01921 -0.05625 0.02153 C -0.0569 0.02315 -0.05768 0.02407 -0.05847 0.02546 C -0.05886 0.02801 -0.05912 0.03079 -0.05964 0.03333 C -0.06029 0.03727 -0.06172 0.04514 -0.06172 0.04514 C -0.06042 0.0669 -0.06172 0.05718 -0.05847 0.07454 L -0.05742 0.08032 C -0.05703 0.08241 -0.0569 0.08449 -0.05625 0.08634 L -0.04961 0.10394 C -0.04753 0.10972 -0.04727 0.11088 -0.04414 0.11574 C -0.0431 0.11713 -0.04206 0.11875 -0.04076 0.11968 C -0.03946 0.1206 -0.03789 0.12083 -0.03646 0.12153 C -0.03529 0.12199 -0.03425 0.12292 -0.03308 0.12361 C -0.03047 0.12292 -0.02787 0.12269 -0.02539 0.12153 C -0.02305 0.1206 -0.02097 0.11898 -0.01875 0.11759 L -0.00886 0.11181 L -0.00222 0.10787 L 0.00117 0.10579 C 0.00221 0.10394 0.00338 0.10208 0.00442 0.1 C 0.01067 0.08657 0.00429 0.09838 0.00781 0.09213 " pathEditMode="relative" ptsTypes="AAAAAAAAAAAAAAAAAAAAAAA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1798" y="146039"/>
            <a:ext cx="8583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777" y="2014238"/>
            <a:ext cx="73426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try to write the following numbers by moving your fingers in the air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C,c</a:t>
            </a:r>
            <a:endParaRPr lang="en-US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75" y="1424636"/>
            <a:ext cx="3492957" cy="3606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80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4795" y="-51376"/>
            <a:ext cx="78899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884" y="1272063"/>
            <a:ext cx="88110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Groups: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Group-1.Apple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Group-2.Mango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Group-3.Orrange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will write down the following letters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meaningful word: 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1571199"/>
            <a:ext cx="3943675" cy="371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9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10783"/>
            <a:ext cx="8583534" cy="38472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Misbahul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Lontirmati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Kanaighat,Sylhet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No:01715453647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Email:mhhaque520@gmail.com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43" y="2064001"/>
            <a:ext cx="2355647" cy="295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17967" y="73378"/>
            <a:ext cx="9475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64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8277" y="60683"/>
            <a:ext cx="5549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54" y="1318035"/>
            <a:ext cx="775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sit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pair.Every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will re-arrange the following letters to make a meaningful word.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281" y="3151911"/>
            <a:ext cx="139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653" y="3151912"/>
            <a:ext cx="183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277" y="4855237"/>
            <a:ext cx="179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act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890" y="4784170"/>
            <a:ext cx="160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2AD64E-BD3D-4C30-B0C1-A22E3831F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75" y="226121"/>
            <a:ext cx="2797202" cy="2663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5032012" y="2981266"/>
            <a:ext cx="1432257" cy="126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27" y="4390396"/>
            <a:ext cx="1383476" cy="171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187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290396"/>
            <a:ext cx="3756990" cy="36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20696" y="145198"/>
            <a:ext cx="61414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writing</a:t>
            </a:r>
            <a:endParaRPr lang="en-US" sz="8000" b="1" cap="none" spc="0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6145" y="1613835"/>
            <a:ext cx="8235977" cy="136466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students will write down the following letters: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67" y="3214048"/>
            <a:ext cx="5879761" cy="2756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15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8328" y="-150847"/>
            <a:ext cx="54553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05" y="1008185"/>
            <a:ext cx="116785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letters with words: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17985" y="3286874"/>
            <a:ext cx="5600769" cy="79297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86812" y="3382713"/>
            <a:ext cx="5682683" cy="26850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49082" y="5133175"/>
            <a:ext cx="5616632" cy="4002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7664" y="2965542"/>
            <a:ext cx="5698090" cy="24668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239075" y="2052193"/>
            <a:ext cx="9680715" cy="4730884"/>
            <a:chOff x="1398102" y="2165806"/>
            <a:chExt cx="9395792" cy="4477405"/>
          </a:xfrm>
        </p:grpSpPr>
        <p:sp>
          <p:nvSpPr>
            <p:cNvPr id="12" name="TextBox 11"/>
            <p:cNvSpPr txBox="1"/>
            <p:nvPr/>
          </p:nvSpPr>
          <p:spPr>
            <a:xfrm>
              <a:off x="2061927" y="4498057"/>
              <a:ext cx="837460" cy="1485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9551" y="2460401"/>
              <a:ext cx="959836" cy="1485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13314" y="3290200"/>
              <a:ext cx="2455758" cy="12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</a:t>
              </a:r>
              <a:endPara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40294" y="5390681"/>
              <a:ext cx="2174861" cy="12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</a:t>
              </a:r>
              <a:endPara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36576" y="2165806"/>
              <a:ext cx="2455758" cy="12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</a:t>
              </a:r>
              <a:endPara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60274" y="4358039"/>
              <a:ext cx="2455758" cy="12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</a:t>
              </a:r>
              <a:endPara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98102" y="2180863"/>
              <a:ext cx="9395792" cy="439759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58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34" y="2913139"/>
            <a:ext cx="725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ক্যাপ / টুপি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512148" y="3235202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8761" y="143312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9425354" y="2285695"/>
            <a:ext cx="2630728" cy="219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448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-74408" y="0"/>
            <a:ext cx="1226640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549" y="0"/>
            <a:ext cx="1146008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72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r>
              <a:rPr lang="en-US" sz="7200" b="1" cap="none" spc="0" dirty="0" err="1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</a:t>
            </a:r>
            <a:r>
              <a:rPr lang="en-US" sz="72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 for today</a:t>
            </a:r>
            <a:r>
              <a:rPr lang="en-US" sz="80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6913"/>
          <a:stretch/>
        </p:blipFill>
        <p:spPr>
          <a:xfrm>
            <a:off x="492989" y="2431435"/>
            <a:ext cx="11057205" cy="372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7683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25083" y="98474"/>
            <a:ext cx="6657631" cy="3398488"/>
          </a:xfrm>
          <a:prstGeom prst="cloudCallout">
            <a:avLst>
              <a:gd name="adj1" fmla="val 21148"/>
              <a:gd name="adj2" fmla="val 817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49" y="-1"/>
            <a:ext cx="4201551" cy="4009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53056"/>
              </p:ext>
            </p:extLst>
          </p:nvPr>
        </p:nvGraphicFramePr>
        <p:xfrm>
          <a:off x="5549432" y="4648205"/>
          <a:ext cx="1145513" cy="324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5" imgW="3925080" imgH="440280" progId="Package">
                  <p:embed/>
                </p:oleObj>
              </mc:Choice>
              <mc:Fallback>
                <p:oleObj name="Packager Shell Object" showAsIcon="1" r:id="rId5" imgW="3925080" imgH="4402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9432" y="4648205"/>
                        <a:ext cx="1145513" cy="324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75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932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8088" y="0"/>
            <a:ext cx="96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088" y="1565252"/>
            <a:ext cx="59735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students:50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students:45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students:05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Date:20/06/2020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42" y="1931012"/>
            <a:ext cx="3867393" cy="343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16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026" y="33504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301" y="1742561"/>
            <a:ext cx="6010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:04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:4-6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Alphabet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:B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09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57" r="2660" b="1842"/>
          <a:stretch/>
        </p:blipFill>
        <p:spPr>
          <a:xfrm rot="10800000" flipH="1" flipV="1">
            <a:off x="7916131" y="2094675"/>
            <a:ext cx="2742687" cy="36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753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8226" y="0"/>
            <a:ext cx="94355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/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000" b="1" i="1" cap="none" spc="0" dirty="0">
              <a:ln/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4672" y="1111146"/>
            <a:ext cx="11456267" cy="5374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– </a:t>
            </a:r>
            <a:endParaRPr lang="bn-IN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1.1.1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English words.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Speaking:1.1.1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 with proper sounds 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Reading:1.2.1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the alphabet both small 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capital(non-cursive).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Writing:1.1.1 to practice letter shapes/simple writing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patterns,etc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write non-cursive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2443864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1954693" y="0"/>
            <a:ext cx="8089640" cy="245116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619" y="2451160"/>
            <a:ext cx="101379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say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letter.You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write some meaningful words by using this letter in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minute.After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 of the writing time who will write more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words,he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/she will say loudly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552" y="4963594"/>
            <a:ext cx="5026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letter 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8185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4941327" y="1660358"/>
            <a:ext cx="6986860" cy="3927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09674" y="2983797"/>
            <a:ext cx="42501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3030" y="0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6" y="1650833"/>
            <a:ext cx="2715324" cy="3522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703107" y="1344900"/>
            <a:ext cx="1129923" cy="9370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3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5656" y="70758"/>
            <a:ext cx="102130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last class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53" y="1748141"/>
            <a:ext cx="11360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the word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learnt in my last class: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7868" y="2815898"/>
            <a:ext cx="6828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……..</a:t>
            </a: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8613" y="2758544"/>
            <a:ext cx="2521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9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US" sz="9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7868" y="4108559"/>
            <a:ext cx="6828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……..</a:t>
            </a: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8612" y="4108559"/>
            <a:ext cx="2521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9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9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77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443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2020-06-13T08:54:08Z</dcterms:created>
  <dcterms:modified xsi:type="dcterms:W3CDTF">2020-06-18T15:44:56Z</dcterms:modified>
</cp:coreProperties>
</file>