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78" r:id="rId5"/>
    <p:sldId id="286" r:id="rId6"/>
    <p:sldId id="258" r:id="rId7"/>
    <p:sldId id="259" r:id="rId8"/>
    <p:sldId id="260" r:id="rId9"/>
    <p:sldId id="279" r:id="rId10"/>
    <p:sldId id="261" r:id="rId11"/>
    <p:sldId id="262" r:id="rId12"/>
    <p:sldId id="264" r:id="rId13"/>
    <p:sldId id="265" r:id="rId14"/>
    <p:sldId id="268" r:id="rId15"/>
    <p:sldId id="270" r:id="rId16"/>
    <p:sldId id="266" r:id="rId17"/>
    <p:sldId id="269" r:id="rId18"/>
    <p:sldId id="267" r:id="rId19"/>
    <p:sldId id="271" r:id="rId20"/>
    <p:sldId id="282" r:id="rId21"/>
    <p:sldId id="280" r:id="rId22"/>
    <p:sldId id="272" r:id="rId23"/>
    <p:sldId id="281" r:id="rId24"/>
    <p:sldId id="273" r:id="rId25"/>
    <p:sldId id="274" r:id="rId26"/>
    <p:sldId id="275" r:id="rId27"/>
    <p:sldId id="283" r:id="rId28"/>
    <p:sldId id="284" r:id="rId29"/>
    <p:sldId id="285" r:id="rId30"/>
    <p:sldId id="27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31F4-E36B-48DC-8DB8-54498BA7CA69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73A5-48CB-4AFC-BEB2-FA52B759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6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31F4-E36B-48DC-8DB8-54498BA7CA69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73A5-48CB-4AFC-BEB2-FA52B759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5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31F4-E36B-48DC-8DB8-54498BA7CA69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73A5-48CB-4AFC-BEB2-FA52B759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9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31F4-E36B-48DC-8DB8-54498BA7CA69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73A5-48CB-4AFC-BEB2-FA52B759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5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31F4-E36B-48DC-8DB8-54498BA7CA69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73A5-48CB-4AFC-BEB2-FA52B759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1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31F4-E36B-48DC-8DB8-54498BA7CA69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73A5-48CB-4AFC-BEB2-FA52B759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31F4-E36B-48DC-8DB8-54498BA7CA69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73A5-48CB-4AFC-BEB2-FA52B759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9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31F4-E36B-48DC-8DB8-54498BA7CA69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73A5-48CB-4AFC-BEB2-FA52B759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3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31F4-E36B-48DC-8DB8-54498BA7CA69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73A5-48CB-4AFC-BEB2-FA52B759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9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31F4-E36B-48DC-8DB8-54498BA7CA69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73A5-48CB-4AFC-BEB2-FA52B759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4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31F4-E36B-48DC-8DB8-54498BA7CA69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73A5-48CB-4AFC-BEB2-FA52B759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9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B31F4-E36B-48DC-8DB8-54498BA7CA69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873A5-48CB-4AFC-BEB2-FA52B759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5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9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785" y="2047164"/>
            <a:ext cx="116278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১৮৫৭</a:t>
            </a:r>
            <a:r>
              <a:rPr 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৮ই</a:t>
            </a:r>
            <a:r>
              <a:rPr 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58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93" y="504186"/>
            <a:ext cx="9112084" cy="495491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6296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35" y="909849"/>
            <a:ext cx="9227028" cy="527258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6146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21" y="705134"/>
            <a:ext cx="8706703" cy="512159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8883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112542"/>
            <a:ext cx="1189657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১৮৫৭ সালের ৮ই মার্চ নিউইয়র্ক শহরে একটি পোষাক কারখানায় নারী পোষাক শ্রমিকেরা ন্যায্য মজুরি ও শ্রমের দাবিতে আন্দোলন করেন। এই আন্দোলনের মূল লক্ষ্য ছিল পুরুষের সমান মজুরি এবং দৈনিক আট  ঘন্টা শ্রমের দাবি ।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635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30" y="2047164"/>
            <a:ext cx="135658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১৯০৮</a:t>
            </a:r>
            <a:r>
              <a:rPr lang="bn-BD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সাল,</a:t>
            </a:r>
            <a:r>
              <a:rPr lang="bn-BD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নিউইয়র্ক</a:t>
            </a:r>
            <a:r>
              <a:rPr lang="bn-BD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20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01" y="722648"/>
            <a:ext cx="8902525" cy="579273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3425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81" y="440139"/>
            <a:ext cx="9239534" cy="591330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6010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5" y="386712"/>
            <a:ext cx="5289451" cy="463545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" r="8145"/>
          <a:stretch/>
        </p:blipFill>
        <p:spPr>
          <a:xfrm>
            <a:off x="6189785" y="386713"/>
            <a:ext cx="5492192" cy="463545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7624" y="5401994"/>
            <a:ext cx="11854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অতিরিক্ত শ্রম                                  শিশু শ্রম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29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2966"/>
            <a:ext cx="125651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১৯০৮ সালের ৮ই মার্চ নিউইয়র্কের নারী শ্রমিকরা আরেকটি প্রতিবাদ সমাবেশ করেন। ১৪ দিন ধরে এই প্রতিবাদ চলে । এতে অংশগ্রহন  করেছিল ২০ হাজার নারী শ্রমিক। </a:t>
            </a:r>
          </a:p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অতিরিক্ত শ্রম এবং  শিশুশ্রম বন্ধের দাবিতে তারা এ আন্দোলন করেন । কর্মক্ষেত্রে এই আন্দোলন নারীদের ঐক্যবদ্ধতার একটি বড় উদাহরণ।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807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5269" y="2813538"/>
            <a:ext cx="74558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1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25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3409" y="2129051"/>
            <a:ext cx="91985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১৯১০ সাল </a:t>
            </a:r>
            <a:endParaRPr lang="en-US" sz="1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8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1249"/>
            <a:ext cx="6898943" cy="385037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46662" y="4844955"/>
            <a:ext cx="10604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সমাজতান্ত্রিক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ক্লারা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জেটকিন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02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5" y="383162"/>
            <a:ext cx="9635320" cy="3200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4150" y="3889612"/>
            <a:ext cx="115778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১৯১০ সালে দ্বিতীয় আন্তর্জাতিক সমাজতান্ত্রিক সম্মেলনে জার্মান সমাজতান্ত্রিক ক্লারা জেটকিন নারীর ভোটাধিকার  ও নারী দিবসের দাবি জানান । 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56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26" y="236331"/>
            <a:ext cx="10691884" cy="451991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0125" y="4844955"/>
            <a:ext cx="120418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১৯১৩ সালে ফেব্রুয়ারি মাসের শেষ রবিবার নারী দিবস পালন হয় 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7038" y="1856096"/>
            <a:ext cx="101539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১৯৭৭ সাল, ৮ই মার্চ </a:t>
            </a:r>
          </a:p>
          <a:p>
            <a:r>
              <a:rPr lang="bn-BD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জাতিসংঘ 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7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42" y="204718"/>
            <a:ext cx="7237903" cy="3209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9308" y="3718679"/>
            <a:ext cx="119326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১৯৭৭ সালে ৮ ই মার্চ কে “ আন্তর্জাতিক নারী দিবস”   হিসেবে পালনের ঘোষণা দেয় জাতিসংঘ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45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462" t="18797" r="54161" b="17211"/>
          <a:stretch/>
        </p:blipFill>
        <p:spPr>
          <a:xfrm>
            <a:off x="5748591" y="496366"/>
            <a:ext cx="4337103" cy="569971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14149" y="2483893"/>
            <a:ext cx="4353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৬৬ পৃষ্ঠা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364" y="95535"/>
            <a:ext cx="10590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 প্রশ্নগুলোর উত্তর দাও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898" y="1392072"/>
            <a:ext cx="10399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তারিখ নারী দিবস পালন করা হয় ?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3833" y="2596276"/>
            <a:ext cx="9007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৮ই মার্চ নারী দিবস পালন হয় ।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898" y="3611939"/>
            <a:ext cx="116324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জাতিসংঘ কখন নারী দিবস পালনের ঘোষণা দেয় ?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030" y="4940490"/>
            <a:ext cx="8325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৮ই মার্চ ।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8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263" y="163774"/>
            <a:ext cx="114641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১৯০৮ সালে প্রতিবাদ সমাবেশে কতজন শ্রমিক অংশগ্রহন করেন ?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9427" y="2102766"/>
            <a:ext cx="5363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 হাজার শ্রমিক ।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092" y="3118429"/>
            <a:ext cx="11204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জার্মান সমাজতাত্ত্বিক নারী নেতৃত্ব দানকারীর নাম কী ছিল ?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9427" y="4954137"/>
            <a:ext cx="8434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ক্লারা জেটকিন ।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34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0" y="300250"/>
            <a:ext cx="3753137" cy="22518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6289" y="2552132"/>
            <a:ext cx="3125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8603" y="2552132"/>
            <a:ext cx="67010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নারী দিবসের তাৎপর্য সম্পর্কে ৫ টি বাক্য লিখ । 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4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91175" y="1519311"/>
            <a:ext cx="3123028" cy="339031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05046" y="1690974"/>
            <a:ext cx="6761871" cy="304698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নিবেদিতা ভট্টাচার্য্য</a:t>
            </a:r>
          </a:p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গাছবান সরকারি প্রাথমিক বিদ্যালয়</a:t>
            </a:r>
          </a:p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খাগড়াছড়ি সদর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3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3"/>
          <a:stretch/>
        </p:blipFill>
        <p:spPr>
          <a:xfrm>
            <a:off x="1491175" y="98474"/>
            <a:ext cx="9153378" cy="4600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754" y="4457343"/>
            <a:ext cx="108461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34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80160" y="1434904"/>
            <a:ext cx="2940148" cy="340438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14203" y="1434904"/>
            <a:ext cx="7413674" cy="39703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শ্রেণি--পঞ্চম</a:t>
            </a:r>
          </a:p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বিষয়-- বাংলাদেশ ও বিশ্বপরিচয়</a:t>
            </a:r>
          </a:p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– ৮</a:t>
            </a:r>
          </a:p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পুরুষ সমতা </a:t>
            </a:r>
          </a:p>
          <a:p>
            <a:endPara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64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9" y="846161"/>
            <a:ext cx="885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1880" y="846161"/>
            <a:ext cx="7792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২.১.২-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970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18" y="703285"/>
            <a:ext cx="8196143" cy="528808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558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80" y="997353"/>
            <a:ext cx="9088304" cy="500766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19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6" y="612444"/>
            <a:ext cx="9538269" cy="536527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188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874" y="351692"/>
            <a:ext cx="9861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জানবো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655" y="4346917"/>
            <a:ext cx="12829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নারী দিবস </a:t>
            </a:r>
            <a:endParaRPr lang="en-US" sz="1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374" y="1764910"/>
            <a:ext cx="4817158" cy="239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5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262</Words>
  <Application>Microsoft Office PowerPoint</Application>
  <PresentationFormat>Widescreen</PresentationFormat>
  <Paragraphs>38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16</cp:revision>
  <dcterms:created xsi:type="dcterms:W3CDTF">2020-06-19T14:21:11Z</dcterms:created>
  <dcterms:modified xsi:type="dcterms:W3CDTF">2020-06-21T05:06:37Z</dcterms:modified>
</cp:coreProperties>
</file>