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67" r:id="rId11"/>
    <p:sldId id="268" r:id="rId12"/>
    <p:sldId id="269" r:id="rId13"/>
    <p:sldId id="270" r:id="rId14"/>
    <p:sldId id="271" r:id="rId15"/>
    <p:sldId id="275" r:id="rId16"/>
    <p:sldId id="280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9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CFC53-7884-4F40-A027-53BA57212CC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A189-5786-45F2-BFCA-DC52E234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A189-5786-45F2-BFCA-DC52E23416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2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8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6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4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7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4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0427-46B5-45D5-9F14-1F472F1B546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0F3A-FFA2-4C8E-90FE-33637DDD0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ddinjilan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52400"/>
            <a:ext cx="69008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1" y="54102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JILAN UDDIN\Desktop\New Conten picture\IMG_20190826_102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68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7930" y="54466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কুইজের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এ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4718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348">
            <a:off x="2759155" y="2274802"/>
            <a:ext cx="2974977" cy="283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57200"/>
            <a:ext cx="35052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5892225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লিখলেও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9" y="381000"/>
            <a:ext cx="3694981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63419"/>
            <a:ext cx="3657600" cy="2603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158"/>
            <a:ext cx="4038600" cy="249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3419"/>
            <a:ext cx="4038600" cy="260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1818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43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pic>
        <p:nvPicPr>
          <p:cNvPr id="1027" name="Picture 3" descr="C:\Users\JILAN UDDIN\Pictures\j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1402"/>
            <a:ext cx="3657600" cy="51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ILAN UDDIN\Desktop\ppp\zoom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1402"/>
            <a:ext cx="4038600" cy="512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5675293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এক্সপেরিমেন্ট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পরীক্ষাটির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04800"/>
            <a:ext cx="4090987" cy="235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 descr="C:\Users\JILAN UDDIN\Downloads\images (5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29" y="2895600"/>
            <a:ext cx="4953000" cy="256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ILAN UDDIN\Downloads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06" y="304800"/>
            <a:ext cx="4090987" cy="235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412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স্কুল-কলেজ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বসেও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600200"/>
            <a:ext cx="7870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শিক্ষার ক্ষেত্রে ইন্টারনেট কীভাবে ভূমিকা পালন করছে?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54759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ইন্টারন্যাশনাল স্পেস স্টেশন (আইএসএস) তথা আন্তর্জাতিক মহাকাশ স্টেশন একটি বাসযোগ্য কৃত্রিম উপগ্রহ।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881887" cy="2466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60" y="3037582"/>
            <a:ext cx="50673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JILAN UDDIN\Pictures\p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33800" cy="2466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51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85855" y="228600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858941"/>
            <a:ext cx="838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>
                <a:latin typeface="NikoshBAN" pitchFamily="2" charset="0"/>
                <a:cs typeface="NikoshBAN" pitchFamily="2" charset="0"/>
              </a:rPr>
              <a:t>আগের দিনে মানুষ যে কয়টি বই বহন করতে পারত সে কয়টি নিয়ে সন্তুষ্ট থাকত কিন্তু বর্তমানে মানুষ লক্ষ লক্ষ বইয়ের সাথে যোগাযোগ রাখতে পারে।পৃথিবীর সমস্ত বই ই-বুক আকারে সংরক্ষিত থাকবে একজন মানুষ তার প্রয়োজনীয় বই ই-বুক রিডার দিয়ে ডাউনলোড করে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endParaRPr lang="as-IN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5796"/>
            <a:ext cx="6705600" cy="3360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82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797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724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দরখাস্ত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316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51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5080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629495"/>
            <a:ext cx="84582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স্টেশন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2" y="1151930"/>
            <a:ext cx="8229600" cy="31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1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124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</a:t>
            </a:r>
            <a:r>
              <a:rPr lang="bn-BD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ায় অনলাইন স্কুল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73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You Tube\36469444_2147421452207047_72922701211275100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267200"/>
            <a:ext cx="2133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990600" y="1447800"/>
            <a:ext cx="2971800" cy="259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bn-BD" sz="2000" b="1" i="1" u="sng" dirty="0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i="1" u="sng" dirty="0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u="sng" dirty="0" err="1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000" u="sng" dirty="0">
              <a:solidFill>
                <a:srgbClr val="C0504D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endParaRPr lang="bn-BD" sz="2000" dirty="0">
              <a:solidFill>
                <a:srgbClr val="C0504D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জিলান উদ্দীন </a:t>
            </a: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বিনয়পুর উচ্চ বিদ্যালয় </a:t>
            </a: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দেবিগঞ্জ, পঞ্চগড়।</a:t>
            </a: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bn-BD" sz="2000" b="1" dirty="0">
                <a:solidFill>
                  <a:prstClr val="black"/>
                </a:solidFill>
                <a:latin typeface="Times New Roman" pitchFamily="18" charset="0"/>
                <a:cs typeface="NikoshBAN" pitchFamily="2" charset="0"/>
                <a:hlinkClick r:id="rId3"/>
              </a:rPr>
              <a:t>uddinjilan@gmail.com</a:t>
            </a:r>
            <a:endParaRPr lang="bn-BD" sz="2000" b="1" dirty="0">
              <a:solidFill>
                <a:prstClr val="black"/>
              </a:solidFill>
              <a:latin typeface="Times New Roman" pitchFamily="18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Mobile No- 01770397282</a:t>
            </a:r>
            <a:endParaRPr lang="bn-BD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14478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b="1" i="1" u="sng" dirty="0" err="1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i="1" u="sng" dirty="0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u="sng" dirty="0" err="1">
                <a:solidFill>
                  <a:srgbClr val="1F497D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000" b="1" u="sng" dirty="0">
              <a:solidFill>
                <a:srgbClr val="C0504D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endParaRPr lang="bn-BD" sz="2000" dirty="0">
              <a:solidFill>
                <a:srgbClr val="C0504D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৫ম</a:t>
            </a:r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9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 শিক্ষাজীবনে ইন্টারনেটের প্রভাব (৪৫)</a:t>
            </a:r>
            <a:endParaRPr lang="en-US" sz="2000" b="1" cap="all" dirty="0">
              <a:ln/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>
              <a:lnSpc>
                <a:spcPct val="90000"/>
              </a:lnSpc>
            </a:pP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৪৫ মিনিট।</a:t>
            </a:r>
          </a:p>
          <a:p>
            <a:pPr lvl="0">
              <a:lnSpc>
                <a:spcPct val="90000"/>
              </a:lnSpc>
            </a:pP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তারিখ-  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/২০২০ </a:t>
            </a:r>
            <a:endParaRPr lang="bn-BD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7" y="184030"/>
            <a:ext cx="3919537" cy="103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134632"/>
            <a:ext cx="1981201" cy="234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70056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ILAN UDDIN\Download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5" y="381000"/>
            <a:ext cx="8237095" cy="5105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JILAN UDDIN\Downloads\images (8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29" y="3445984"/>
            <a:ext cx="5486400" cy="2497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3" name="Picture 5" descr="C:\Users\JILAN UDDIN\Downloads\images (8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742"/>
            <a:ext cx="3924300" cy="2817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981200" y="6019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চিত্র গুলো লক্ষ্য কর।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ILAN UDDIN\Desktop\ppp\IMG_20171126_104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1337"/>
            <a:ext cx="3810000" cy="2796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575300"/>
            <a:ext cx="67611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JILAN UDDIN\Downloads\images (7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6132"/>
            <a:ext cx="8382000" cy="438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1"/>
            <a:ext cx="86105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724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1। শিক্ষা ব্যবস্থায় ইন্টারনেটের ব্যবহার বর্ণনা করতে পারবে;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২। শিক্ষা ব্যবস্থা পরিচালনায় ইন্টারনেটের ভূমিকা উল্লেখ করতে পারবে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অনলাইন স্কুলভিত্তিক পাঠদানের ভূমিকা বর্ণনা করতে পারবে।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as-IN" dirty="0"/>
          </a:p>
        </p:txBody>
      </p:sp>
      <p:pic>
        <p:nvPicPr>
          <p:cNvPr id="6148" name="Picture 4" descr="C:\Users\JILAN UDDIN\Downloads\images (6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2" y="1143001"/>
            <a:ext cx="8381998" cy="342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096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1350963"/>
            <a:ext cx="3815543" cy="398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0963"/>
            <a:ext cx="3657600" cy="398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1000" y="5461337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দূর-শিখনের মাধ্যমে সমগ্র পৃথিবীর স্কুলগুলো একটি শিক্ষা প্রতিষ্ঠানে পরিণত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জাতীয় শিক্ষাক্রম ও পাঠ্য পুস্তক বোর্ডে রয়েছে শিক্ষা কারিকুলাম ও সকল শ্রেণির পুস্তক তথ্য  সংগ্রহে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:\Software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783"/>
            <a:ext cx="3535385" cy="195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5029200"/>
            <a:ext cx="8610600" cy="1447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 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বসেই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আবেদন বাড়ীতে বসেই কর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" y="342960"/>
            <a:ext cx="3964781" cy="20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19" y="2731293"/>
            <a:ext cx="3964781" cy="199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97" y="259953"/>
            <a:ext cx="4343400" cy="23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038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4800" y="5168205"/>
            <a:ext cx="8534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স্কুল কলেজের তথ্য ইন্টারনেট থেকে পাওয়া 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মাল্টিমিডিয়ায়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 পরিচালিত 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ইন্টারনেটে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 নির্দেশের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স্কুল, কলেজ, বিশ্ববিদ্যালয় পরিচালিত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</a:t>
            </a:r>
            <a:endParaRPr lang="as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800600" cy="228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372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52400"/>
            <a:ext cx="566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3150"/>
            <a:ext cx="3962400" cy="502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C:\Users\JILAN UDDIN\Downloads\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73150"/>
            <a:ext cx="3657600" cy="502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77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411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JILAN UDDIN</dc:creator>
  <cp:lastModifiedBy>JILAN UDDIN</cp:lastModifiedBy>
  <cp:revision>147</cp:revision>
  <dcterms:created xsi:type="dcterms:W3CDTF">2020-06-18T10:10:49Z</dcterms:created>
  <dcterms:modified xsi:type="dcterms:W3CDTF">2020-06-21T02:12:06Z</dcterms:modified>
</cp:coreProperties>
</file>