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75" r:id="rId4"/>
    <p:sldId id="258" r:id="rId5"/>
    <p:sldId id="259" r:id="rId6"/>
    <p:sldId id="261" r:id="rId7"/>
    <p:sldId id="262" r:id="rId8"/>
    <p:sldId id="260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F890"/>
    <a:srgbClr val="D0CECE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7" autoAdjust="0"/>
    <p:restoredTop sz="94660"/>
  </p:normalViewPr>
  <p:slideViewPr>
    <p:cSldViewPr snapToGrid="0">
      <p:cViewPr>
        <p:scale>
          <a:sx n="44" d="100"/>
          <a:sy n="44" d="100"/>
        </p:scale>
        <p:origin x="-1182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3BFA-B36A-45FA-BC18-C2787A821880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C618-A978-40F1-AA14-96DA0ECD5E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973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3BFA-B36A-45FA-BC18-C2787A821880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C618-A978-40F1-AA14-96DA0ECD5E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915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3BFA-B36A-45FA-BC18-C2787A821880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C618-A978-40F1-AA14-96DA0ECD5E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964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3BFA-B36A-45FA-BC18-C2787A821880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C618-A978-40F1-AA14-96DA0ECD5E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4302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3BFA-B36A-45FA-BC18-C2787A821880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C618-A978-40F1-AA14-96DA0ECD5E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663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3BFA-B36A-45FA-BC18-C2787A821880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C618-A978-40F1-AA14-96DA0ECD5E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8259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3BFA-B36A-45FA-BC18-C2787A821880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C618-A978-40F1-AA14-96DA0ECD5E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373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3BFA-B36A-45FA-BC18-C2787A821880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C618-A978-40F1-AA14-96DA0ECD5E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41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3BFA-B36A-45FA-BC18-C2787A821880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C618-A978-40F1-AA14-96DA0ECD5E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752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3BFA-B36A-45FA-BC18-C2787A821880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C618-A978-40F1-AA14-96DA0ECD5E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5910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3BFA-B36A-45FA-BC18-C2787A821880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C618-A978-40F1-AA14-96DA0ECD5E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268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A3BFA-B36A-45FA-BC18-C2787A821880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CC618-A978-40F1-AA14-96DA0ECD5E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817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genta_Rose_Tuberose_1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D0CECE">
              <a:alpha val="20000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স্বাগতম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514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5" y="220135"/>
            <a:ext cx="496284" cy="523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90" y="1579464"/>
            <a:ext cx="4197910" cy="4197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2" y="0"/>
            <a:ext cx="5421086" cy="1415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0" y="1328057"/>
            <a:ext cx="4721700" cy="55299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2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" y="140177"/>
            <a:ext cx="496284" cy="523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6626"/>
            <a:ext cx="4468122" cy="36466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"/>
            <a:ext cx="6291943" cy="1717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57" y="1480457"/>
            <a:ext cx="4549847" cy="53775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509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4" y="153057"/>
            <a:ext cx="496284" cy="5235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36" y="2170592"/>
            <a:ext cx="4468405" cy="30980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44" y="1"/>
            <a:ext cx="5573486" cy="1284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" y="1110342"/>
            <a:ext cx="4392049" cy="57476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736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03" y="191693"/>
            <a:ext cx="496284" cy="523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258"/>
            <a:ext cx="3795484" cy="34669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0"/>
            <a:ext cx="6479270" cy="1240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55" y="1252689"/>
            <a:ext cx="5310945" cy="56053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665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0" y="178815"/>
            <a:ext cx="496284" cy="523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657" y="-1"/>
            <a:ext cx="5725886" cy="1262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887"/>
            <a:ext cx="5868410" cy="57041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26" y="1500240"/>
            <a:ext cx="3295151" cy="32823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409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4" y="191693"/>
            <a:ext cx="496284" cy="523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0"/>
            <a:ext cx="6574970" cy="1391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6" y="1502229"/>
            <a:ext cx="8795659" cy="5029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802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4" y="191694"/>
            <a:ext cx="496284" cy="523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1" y="1"/>
            <a:ext cx="7554686" cy="13280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58" y="1856100"/>
            <a:ext cx="8857892" cy="2324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5" y="4005943"/>
            <a:ext cx="8971902" cy="2721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140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5" y="153056"/>
            <a:ext cx="496284" cy="523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6" y="0"/>
            <a:ext cx="8120743" cy="154577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35429" y="1959428"/>
            <a:ext cx="6487885" cy="827314"/>
            <a:chOff x="435429" y="1959428"/>
            <a:chExt cx="6487885" cy="8273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46" t="917" r="46424" b="81651"/>
            <a:stretch>
              <a:fillRect/>
            </a:stretch>
          </p:blipFill>
          <p:spPr>
            <a:xfrm>
              <a:off x="435429" y="1959428"/>
              <a:ext cx="4593772" cy="82731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005942" y="2090057"/>
              <a:ext cx="291737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atin typeface="NikoshBAN"/>
                  <a:cs typeface="Nikosh" pitchFamily="2" charset="0"/>
                </a:rPr>
                <a:t>লিখ</a:t>
              </a:r>
              <a:r>
                <a:rPr lang="en-US" sz="3600" b="1" dirty="0" smtClean="0">
                  <a:latin typeface="NikoshBAN"/>
                  <a:cs typeface="Nikosh" pitchFamily="2" charset="0"/>
                </a:rPr>
                <a:t>। </a:t>
              </a:r>
              <a:endParaRPr lang="en-US" sz="3600" b="1" dirty="0">
                <a:latin typeface="NikoshBAN"/>
                <a:cs typeface="Nikosh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9603" y="3309258"/>
            <a:ext cx="8403771" cy="1894115"/>
            <a:chOff x="609603" y="3309258"/>
            <a:chExt cx="8403771" cy="189411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39" t="53670" b="6422"/>
            <a:stretch>
              <a:fillRect/>
            </a:stretch>
          </p:blipFill>
          <p:spPr>
            <a:xfrm>
              <a:off x="609603" y="3309258"/>
              <a:ext cx="8403771" cy="189411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875314" y="3439883"/>
              <a:ext cx="291737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NikoshBAN"/>
                </a:rPr>
                <a:t>আলোচনা</a:t>
              </a:r>
              <a:r>
                <a:rPr lang="en-US" sz="2800" b="1" dirty="0" smtClean="0">
                  <a:latin typeface="NikoshBAN"/>
                </a:rPr>
                <a:t> </a:t>
              </a:r>
              <a:r>
                <a:rPr lang="en-US" sz="2800" b="1" dirty="0" err="1" smtClean="0">
                  <a:latin typeface="NikoshBAN"/>
                </a:rPr>
                <a:t>কর</a:t>
              </a:r>
              <a:r>
                <a:rPr lang="en-US" sz="2800" b="1" dirty="0" smtClean="0">
                  <a:latin typeface="NikoshBAN"/>
                </a:rPr>
                <a:t> । </a:t>
              </a:r>
              <a:endParaRPr lang="en-US" sz="2800" b="1" dirty="0">
                <a:latin typeface="NikoshBAN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21829" y="4659082"/>
              <a:ext cx="2917372" cy="5428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NikoshBAN"/>
                </a:rPr>
                <a:t>বর্ণনা</a:t>
              </a:r>
              <a:r>
                <a:rPr lang="en-US" sz="2800" b="1" dirty="0" smtClean="0">
                  <a:latin typeface="NikoshBAN"/>
                </a:rPr>
                <a:t> </a:t>
              </a:r>
              <a:r>
                <a:rPr lang="en-US" sz="2800" b="1" dirty="0" err="1" smtClean="0">
                  <a:latin typeface="NikoshBAN"/>
                </a:rPr>
                <a:t>কর</a:t>
              </a:r>
              <a:r>
                <a:rPr lang="en-US" sz="2800" b="1" dirty="0" smtClean="0">
                  <a:latin typeface="NikoshBAN"/>
                </a:rPr>
                <a:t> । </a:t>
              </a:r>
              <a:endParaRPr lang="en-US" sz="2800" b="1" dirty="0">
                <a:latin typeface="NikoshBAN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6851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5" y="153056"/>
            <a:ext cx="496284" cy="52358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" y="76200"/>
            <a:ext cx="9144000" cy="1143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honar Bangla" pitchFamily="34" charset="0"/>
                <a:ea typeface="+mj-ea"/>
                <a:cs typeface="Shonar Bangla" pitchFamily="34" charset="0"/>
              </a:rPr>
              <a:t>বাড়ীর কাজঃ</a:t>
            </a:r>
            <a:endParaRPr kumimoji="0" lang="en-US" sz="66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honar Bangla" pitchFamily="34" charset="0"/>
              <a:ea typeface="+mj-ea"/>
              <a:cs typeface="Shonar Bangl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626" y="1393374"/>
            <a:ext cx="888274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 smtClean="0"/>
              <a:t>সূর্যের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ভর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1.99× 10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kg 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হলে</a:t>
            </a:r>
            <a:r>
              <a:rPr lang="en-US" sz="2800" dirty="0" smtClean="0"/>
              <a:t>,  </a:t>
            </a:r>
            <a:r>
              <a:rPr lang="en-US" sz="2800" dirty="0" err="1" smtClean="0"/>
              <a:t>সূর্যের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পাঁচগুণ</a:t>
            </a:r>
            <a:r>
              <a:rPr lang="en-US" sz="2800" dirty="0" smtClean="0"/>
              <a:t>  </a:t>
            </a:r>
            <a:r>
              <a:rPr lang="en-US" sz="2800" dirty="0" err="1" smtClean="0"/>
              <a:t>ভরের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কৃষ্ণবিবরের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ঘটনা</a:t>
            </a:r>
            <a:r>
              <a:rPr lang="en-US" sz="2800" dirty="0" smtClean="0"/>
              <a:t> – </a:t>
            </a:r>
            <a:r>
              <a:rPr lang="en-US" sz="2800" dirty="0" err="1" smtClean="0"/>
              <a:t>দিগন্তের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ব্যাসার্ধ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নির্ণয়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r>
              <a:rPr lang="en-US" sz="2800" dirty="0" smtClean="0"/>
              <a:t>।</a:t>
            </a:r>
          </a:p>
          <a:p>
            <a:endParaRPr lang="en-US" sz="2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err="1" smtClean="0"/>
              <a:t>আমাদের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মিল্কিওয়ে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গ্যালাক্সি</a:t>
            </a:r>
            <a:r>
              <a:rPr lang="en-US" sz="2800" dirty="0" smtClean="0"/>
              <a:t> </a:t>
            </a:r>
            <a:r>
              <a:rPr lang="en-US" sz="2800" dirty="0" err="1" smtClean="0"/>
              <a:t>হতে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অন্য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গ্যালাক্সি</a:t>
            </a:r>
            <a:r>
              <a:rPr lang="en-US" sz="2800" dirty="0" smtClean="0"/>
              <a:t> (X) 100 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 s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বেগে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দূরে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যাচ্ছে</a:t>
            </a:r>
            <a:r>
              <a:rPr lang="en-US" sz="2800" dirty="0" smtClean="0"/>
              <a:t>। </a:t>
            </a:r>
            <a:r>
              <a:rPr lang="en-US" sz="2800" dirty="0" err="1" smtClean="0"/>
              <a:t>গ্যালাক্সিতে</a:t>
            </a:r>
            <a:r>
              <a:rPr lang="en-US" sz="2800" dirty="0" smtClean="0"/>
              <a:t>  7 M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ভরের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কৃষ্ণবিবর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আছে</a:t>
            </a:r>
            <a:r>
              <a:rPr lang="en-US" sz="2800" dirty="0" smtClean="0"/>
              <a:t>। </a:t>
            </a:r>
            <a:r>
              <a:rPr lang="en-US" sz="2800" dirty="0" err="1" smtClean="0"/>
              <a:t>হাবল</a:t>
            </a:r>
            <a:r>
              <a:rPr lang="en-US" sz="2800" dirty="0" smtClean="0"/>
              <a:t>  </a:t>
            </a:r>
            <a:r>
              <a:rPr lang="en-US" sz="2800" dirty="0" err="1" smtClean="0"/>
              <a:t>ধ্রু</a:t>
            </a:r>
            <a:r>
              <a:rPr lang="en-US" sz="2800" dirty="0" smtClean="0"/>
              <a:t> </a:t>
            </a:r>
            <a:r>
              <a:rPr lang="en-US" sz="2800" dirty="0" err="1" smtClean="0"/>
              <a:t>বক</a:t>
            </a:r>
            <a:r>
              <a:rPr lang="en-US" sz="2800" dirty="0" smtClean="0"/>
              <a:t>,     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= 2.3× 10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-18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-1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/>
              <a:t>সৌর</a:t>
            </a:r>
            <a:r>
              <a:rPr lang="en-US" sz="2800" dirty="0" smtClean="0"/>
              <a:t> </a:t>
            </a:r>
            <a:r>
              <a:rPr lang="en-US" sz="2800" dirty="0" err="1" smtClean="0"/>
              <a:t>ভর</a:t>
            </a:r>
            <a:r>
              <a:rPr lang="en-US" sz="2800" dirty="0" smtClean="0"/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= 1.99× 10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kg</a:t>
            </a:r>
            <a:r>
              <a:rPr lang="en-US" sz="3200" smtClean="0"/>
              <a:t> ,          </a:t>
            </a:r>
            <a:r>
              <a:rPr lang="en-US" sz="3200" dirty="0" smtClean="0"/>
              <a:t>C = 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× 10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m s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-1  </a:t>
            </a:r>
          </a:p>
          <a:p>
            <a:pPr marL="571500" indent="-571500">
              <a:buAutoNum type="romanLcParenBoth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গ্যালাক্সি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আমাদের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থেকে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কত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দূরে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আলোকবর্ষ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এককে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নির্ণয়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কর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। </a:t>
            </a:r>
          </a:p>
          <a:p>
            <a:pPr marL="571500" indent="-571500">
              <a:buAutoNum type="romanLcParenBoth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কোন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আলোকরশ্মি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ঐ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কৃষ্ণবিবর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হতে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/>
              <a:t>12 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দূর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দিয়ে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যেতে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পারবে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কিনা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যাচাই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কর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। 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86851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" y="0"/>
            <a:ext cx="911710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52397"/>
            <a:ext cx="9144000" cy="1862048"/>
          </a:xfrm>
          <a:prstGeom prst="rect">
            <a:avLst/>
          </a:prstGeom>
          <a:solidFill>
            <a:schemeClr val="accent5">
              <a:lumMod val="40000"/>
              <a:lumOff val="60000"/>
              <a:alpha val="58039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" pitchFamily="2" charset="0"/>
              </a:rPr>
              <a:t>সবাইকে</a:t>
            </a:r>
            <a:r>
              <a:rPr lang="en-US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" pitchFamily="2" charset="0"/>
              </a:rPr>
              <a:t>  </a:t>
            </a:r>
            <a:r>
              <a:rPr lang="bn-IN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" pitchFamily="2" charset="0"/>
              </a:rPr>
              <a:t>ধন্যবাদ</a:t>
            </a:r>
            <a:endParaRPr lang="en-US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866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" y="395092"/>
            <a:ext cx="496284" cy="523580"/>
          </a:xfrm>
          <a:prstGeom prst="rect">
            <a:avLst/>
          </a:prstGeom>
        </p:spPr>
      </p:pic>
      <p:sp>
        <p:nvSpPr>
          <p:cNvPr id="5" name="Chevron 4"/>
          <p:cNvSpPr/>
          <p:nvPr/>
        </p:nvSpPr>
        <p:spPr>
          <a:xfrm>
            <a:off x="283023" y="21771"/>
            <a:ext cx="8924544" cy="137943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Bevel 8"/>
          <p:cNvSpPr/>
          <p:nvPr/>
        </p:nvSpPr>
        <p:spPr>
          <a:xfrm>
            <a:off x="130632" y="1480457"/>
            <a:ext cx="8839200" cy="537754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angaSagarMJ" pitchFamily="2" charset="0"/>
                <a:cs typeface="SolaimanLipi" pitchFamily="65" charset="0"/>
              </a:rPr>
              <a:t>‡</a:t>
            </a:r>
            <a:r>
              <a:rPr lang="en-US" sz="4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angaSagarMJ" pitchFamily="2" charset="0"/>
                <a:cs typeface="SolaimanLipi" pitchFamily="65" charset="0"/>
              </a:rPr>
              <a:t>gvt</a:t>
            </a:r>
            <a:r>
              <a:rPr lang="en-US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angaSagarMJ" pitchFamily="2" charset="0"/>
                <a:cs typeface="SolaimanLipi" pitchFamily="65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angaSagarMJ" pitchFamily="2" charset="0"/>
                <a:cs typeface="SolaimanLipi" pitchFamily="65" charset="0"/>
              </a:rPr>
              <a:t>mvBdzj</a:t>
            </a:r>
            <a:r>
              <a:rPr lang="en-US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angaSagarMJ" pitchFamily="2" charset="0"/>
                <a:cs typeface="SolaimanLipi" pitchFamily="65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angaSagarMJ" pitchFamily="2" charset="0"/>
                <a:cs typeface="SolaimanLipi" pitchFamily="65" charset="0"/>
              </a:rPr>
              <a:t>Bmjvg</a:t>
            </a:r>
            <a:endParaRPr lang="en-US" sz="44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GangaSagarMJ" pitchFamily="2" charset="0"/>
              <a:cs typeface="SolaimanLipi" pitchFamily="65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4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angaSagarMJ" pitchFamily="2" charset="0"/>
                <a:cs typeface="SolaimanLipi" pitchFamily="65" charset="0"/>
              </a:rPr>
              <a:t>cÖfvlK</a:t>
            </a:r>
            <a:r>
              <a:rPr lang="en-US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angaSagarMJ" pitchFamily="2" charset="0"/>
                <a:cs typeface="SolaimanLipi" pitchFamily="65" charset="0"/>
              </a:rPr>
              <a:t>, </a:t>
            </a:r>
            <a:r>
              <a:rPr lang="en-US" sz="4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angaSagarMJ" pitchFamily="2" charset="0"/>
                <a:cs typeface="SolaimanLipi" pitchFamily="65" charset="0"/>
              </a:rPr>
              <a:t>c`v</a:t>
            </a:r>
            <a:r>
              <a:rPr lang="en-US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angaSagarMJ" pitchFamily="2" charset="0"/>
                <a:cs typeface="SolaimanLipi" pitchFamily="65" charset="0"/>
              </a:rPr>
              <a:t>_© </a:t>
            </a:r>
            <a:r>
              <a:rPr lang="en-US" sz="4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angaSagarMJ" pitchFamily="2" charset="0"/>
                <a:cs typeface="SolaimanLipi" pitchFamily="65" charset="0"/>
              </a:rPr>
              <a:t>weÁvb</a:t>
            </a:r>
            <a:endParaRPr lang="en-US" sz="44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GangaSagarMJ" pitchFamily="2" charset="0"/>
              <a:cs typeface="SolaimanLipi" pitchFamily="65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angaSagarMJ" pitchFamily="2" charset="0"/>
                <a:cs typeface="SolaimanLipi" pitchFamily="65" charset="0"/>
              </a:rPr>
              <a:t>‡</a:t>
            </a:r>
            <a:r>
              <a:rPr lang="en-US" sz="3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angaSagarMJ" pitchFamily="2" charset="0"/>
                <a:cs typeface="SolaimanLipi" pitchFamily="65" charset="0"/>
              </a:rPr>
              <a:t>evqvwjqv</a:t>
            </a: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angaSagarMJ" pitchFamily="2" charset="0"/>
                <a:cs typeface="SolaimanLipi" pitchFamily="65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angaSagarMJ" pitchFamily="2" charset="0"/>
                <a:cs typeface="SolaimanLipi" pitchFamily="65" charset="0"/>
              </a:rPr>
              <a:t>evRvi</a:t>
            </a: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angaSagarMJ" pitchFamily="2" charset="0"/>
                <a:cs typeface="SolaimanLipi" pitchFamily="65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angaSagarMJ" pitchFamily="2" charset="0"/>
                <a:cs typeface="SolaimanLipi" pitchFamily="65" charset="0"/>
              </a:rPr>
              <a:t>Avwjg</a:t>
            </a: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angaSagarMJ" pitchFamily="2" charset="0"/>
                <a:cs typeface="SolaimanLipi" pitchFamily="65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angaSagarMJ" pitchFamily="2" charset="0"/>
                <a:cs typeface="SolaimanLipi" pitchFamily="65" charset="0"/>
              </a:rPr>
              <a:t>gv`ªvmv</a:t>
            </a:r>
            <a:endParaRPr lang="en-US" sz="3600" dirty="0" smtClean="0">
              <a:solidFill>
                <a:schemeClr val="accent4">
                  <a:lumMod val="20000"/>
                  <a:lumOff val="80000"/>
                </a:schemeClr>
              </a:solidFill>
              <a:latin typeface="GangaSagarMJ" pitchFamily="2" charset="0"/>
              <a:cs typeface="SolaimanLipi" pitchFamily="65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3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angaSagarMJ" pitchFamily="2" charset="0"/>
                <a:cs typeface="SolaimanLipi" pitchFamily="65" charset="0"/>
              </a:rPr>
              <a:t>Djøvcvov</a:t>
            </a: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angaSagarMJ" pitchFamily="2" charset="0"/>
                <a:cs typeface="SolaimanLipi" pitchFamily="65" charset="0"/>
              </a:rPr>
              <a:t>, </a:t>
            </a:r>
            <a:r>
              <a:rPr lang="en-US" sz="3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angaSagarMJ" pitchFamily="2" charset="0"/>
                <a:cs typeface="SolaimanLipi" pitchFamily="65" charset="0"/>
              </a:rPr>
              <a:t>wmivRMÄ</a:t>
            </a: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angaSagarMJ" pitchFamily="2" charset="0"/>
                <a:cs typeface="SolaimanLipi" pitchFamily="65" charset="0"/>
              </a:rPr>
              <a:t>|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angaSagarMJ" pitchFamily="2" charset="0"/>
                <a:cs typeface="SolaimanLipi" pitchFamily="65" charset="0"/>
              </a:rPr>
              <a:t>‡</a:t>
            </a:r>
            <a:r>
              <a:rPr lang="en-US" sz="3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angaSagarMJ" pitchFamily="2" charset="0"/>
                <a:cs typeface="SolaimanLipi" pitchFamily="65" charset="0"/>
              </a:rPr>
              <a:t>gvevBj</a:t>
            </a: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angaSagarMJ" pitchFamily="2" charset="0"/>
                <a:cs typeface="SolaimanLipi" pitchFamily="65" charset="0"/>
              </a:rPr>
              <a:t> : 01722 562843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3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angaSagarMJ" pitchFamily="2" charset="0"/>
                <a:cs typeface="SolaimanLipi" pitchFamily="65" charset="0"/>
              </a:rPr>
              <a:t>B‡gBj</a:t>
            </a: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angaSagarMJ" pitchFamily="2" charset="0"/>
                <a:cs typeface="SolaimanLipi" pitchFamily="65" charset="0"/>
              </a:rPr>
              <a:t> </a:t>
            </a: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saifa9787@gmail.com</a:t>
            </a:r>
            <a:endParaRPr lang="en-US" sz="36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p5628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30" y="1754606"/>
            <a:ext cx="2525486" cy="28435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76166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618" b="16444"/>
          <a:stretch>
            <a:fillRect/>
          </a:stretch>
        </p:blipFill>
        <p:spPr>
          <a:xfrm>
            <a:off x="0" y="2764971"/>
            <a:ext cx="9144000" cy="4093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1343" y="2239495"/>
            <a:ext cx="5116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</a:rPr>
              <a:t>       </a:t>
            </a:r>
            <a:r>
              <a:rPr lang="en-US" sz="4400" b="1" dirty="0" err="1" smtClean="0">
                <a:solidFill>
                  <a:srgbClr val="00B0F0"/>
                </a:solidFill>
              </a:rPr>
              <a:t>দ্বাদশ</a:t>
            </a:r>
            <a:r>
              <a:rPr lang="en-US" sz="4400" b="1" dirty="0" smtClean="0">
                <a:solidFill>
                  <a:srgbClr val="00B0F0"/>
                </a:solidFill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</a:rPr>
              <a:t>শ্রেণী</a:t>
            </a:r>
            <a:r>
              <a:rPr lang="en-US" sz="4400" b="1" dirty="0" smtClean="0">
                <a:solidFill>
                  <a:srgbClr val="00B0F0"/>
                </a:solidFill>
              </a:rPr>
              <a:t> </a:t>
            </a:r>
            <a:endParaRPr lang="en-US" sz="4400" b="1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00" t="14620" r="19523" b="69252"/>
          <a:stretch>
            <a:fillRect/>
          </a:stretch>
        </p:blipFill>
        <p:spPr>
          <a:xfrm>
            <a:off x="195939" y="0"/>
            <a:ext cx="8795657" cy="1595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" y="348344"/>
            <a:ext cx="4429807" cy="2677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886" y="3148125"/>
            <a:ext cx="190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গ্রহ উপগ্রহ !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7425" y="3048005"/>
            <a:ext cx="1807604" cy="474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সৌরজগৎ !!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7974" y="6248400"/>
            <a:ext cx="3506913" cy="52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গ্যালাক্সী বা ছায়াপথ !!!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017" y="3635829"/>
            <a:ext cx="4570678" cy="2553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779" y="326571"/>
            <a:ext cx="4318344" cy="26989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3126"/>
            <a:ext cx="4049485" cy="32448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12571" y="1"/>
            <a:ext cx="378822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798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3" y="153057"/>
            <a:ext cx="496284" cy="5235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80" y="2155371"/>
            <a:ext cx="9192480" cy="437605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22223" cy="1848984"/>
          </a:xfrm>
          <a:prstGeom prst="rect">
            <a:avLst/>
          </a:prstGeom>
          <a:solidFill>
            <a:srgbClr val="78F890">
              <a:alpha val="47843"/>
            </a:srgbClr>
          </a:solidFill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শিখনফল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155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066" y="5085835"/>
            <a:ext cx="9010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এক অপরূপ পৃথিবীর বাসিন্দা আমরা............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7834" y="5825777"/>
            <a:ext cx="5415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বড় আমাদের পৃথিবী, তাইনা? 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6" y="82530"/>
            <a:ext cx="496284" cy="523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85" y="489396"/>
            <a:ext cx="7439696" cy="41848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155" y="325499"/>
            <a:ext cx="4512621" cy="4512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509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55" y="1447948"/>
            <a:ext cx="7339084" cy="3807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271" y="5490200"/>
            <a:ext cx="2677336" cy="7386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কোনটা পৃথিবী বলতে পারবে? </a:t>
            </a:r>
            <a:endParaRPr lang="en-US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5087" y="5444035"/>
            <a:ext cx="2377884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আমাদের </a:t>
            </a:r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919414" y="3160310"/>
            <a:ext cx="603914" cy="4708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5968440" y="5450396"/>
            <a:ext cx="317556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আর পুরোটা সৌরজগৎ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53561" y="1804379"/>
            <a:ext cx="51648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শনি </a:t>
            </a:r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7741" y="2947672"/>
            <a:ext cx="631904" cy="3231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1500" dirty="0">
                <a:latin typeface="NikoshBAN" panose="02000000000000000000" pitchFamily="2" charset="0"/>
                <a:cs typeface="NikoshBAN" panose="02000000000000000000" pitchFamily="2" charset="0"/>
              </a:rPr>
              <a:t>নেপচুন </a:t>
            </a:r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14702" y="2378385"/>
            <a:ext cx="734496" cy="3231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1500" dirty="0">
                <a:latin typeface="NikoshBAN" panose="02000000000000000000" pitchFamily="2" charset="0"/>
                <a:cs typeface="NikoshBAN" panose="02000000000000000000" pitchFamily="2" charset="0"/>
              </a:rPr>
              <a:t>ইউরেনাস</a:t>
            </a:r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34538" y="3492658"/>
            <a:ext cx="692818" cy="3231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1500" dirty="0">
                <a:latin typeface="NikoshBAN" panose="02000000000000000000" pitchFamily="2" charset="0"/>
                <a:cs typeface="NikoshBAN" panose="02000000000000000000" pitchFamily="2" charset="0"/>
              </a:rPr>
              <a:t>ধুমকেতু </a:t>
            </a:r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6427733">
            <a:off x="5708753" y="2949464"/>
            <a:ext cx="1228563" cy="363474"/>
          </a:xfrm>
          <a:prstGeom prst="rightArrow">
            <a:avLst/>
          </a:prstGeom>
          <a:noFill/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3" y="1447948"/>
            <a:ext cx="7339084" cy="3807725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6427733">
            <a:off x="5723241" y="2949464"/>
            <a:ext cx="1228563" cy="363474"/>
          </a:xfrm>
          <a:prstGeom prst="rightArrow">
            <a:avLst/>
          </a:prstGeom>
          <a:noFill/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51" y="1447948"/>
            <a:ext cx="7339084" cy="3807725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 rot="6427733">
            <a:off x="5735849" y="2949464"/>
            <a:ext cx="1228563" cy="363474"/>
          </a:xfrm>
          <a:prstGeom prst="rightArrow">
            <a:avLst/>
          </a:prstGeom>
          <a:noFill/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3" y="370114"/>
            <a:ext cx="8661194" cy="4885559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829965" y="2992931"/>
            <a:ext cx="685800" cy="51106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Oval 35"/>
          <p:cNvSpPr/>
          <p:nvPr/>
        </p:nvSpPr>
        <p:spPr>
          <a:xfrm>
            <a:off x="691625" y="2361842"/>
            <a:ext cx="1242116" cy="425603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30" y="223681"/>
            <a:ext cx="496284" cy="5235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312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3" grpId="0" animBg="1"/>
      <p:bldP spid="14" grpId="0" animBg="1"/>
      <p:bldP spid="15" grpId="0" animBg="1"/>
      <p:bldP spid="16" grpId="0" animBg="1"/>
      <p:bldP spid="24" grpId="0" animBg="1"/>
      <p:bldP spid="24" grpId="1" animBg="1"/>
      <p:bldP spid="24" grpId="2" animBg="1"/>
      <p:bldP spid="36" grpId="0" animBg="1"/>
      <p:bldP spid="36" grpId="1" animBg="1"/>
      <p:bldP spid="36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87" y="154977"/>
            <a:ext cx="496284" cy="5235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1" t="13761" b="15596"/>
          <a:stretch>
            <a:fillRect/>
          </a:stretch>
        </p:blipFill>
        <p:spPr>
          <a:xfrm>
            <a:off x="326571" y="4811486"/>
            <a:ext cx="8514832" cy="2046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74" b="18699"/>
          <a:stretch>
            <a:fillRect/>
          </a:stretch>
        </p:blipFill>
        <p:spPr>
          <a:xfrm>
            <a:off x="370114" y="2460174"/>
            <a:ext cx="8403772" cy="25254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3" t="11499" b="5016"/>
          <a:stretch>
            <a:fillRect/>
          </a:stretch>
        </p:blipFill>
        <p:spPr>
          <a:xfrm>
            <a:off x="211455" y="-1"/>
            <a:ext cx="8736606" cy="27214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23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5" y="153056"/>
            <a:ext cx="496284" cy="5235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52" r="18066" b="61699"/>
          <a:stretch>
            <a:fillRect/>
          </a:stretch>
        </p:blipFill>
        <p:spPr>
          <a:xfrm>
            <a:off x="783770" y="0"/>
            <a:ext cx="7445829" cy="1306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81" t="-1198" r="16667" b="67666"/>
          <a:stretch>
            <a:fillRect/>
          </a:stretch>
        </p:blipFill>
        <p:spPr>
          <a:xfrm>
            <a:off x="1589314" y="3178629"/>
            <a:ext cx="6030686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" t="40902"/>
          <a:stretch>
            <a:fillRect/>
          </a:stretch>
        </p:blipFill>
        <p:spPr>
          <a:xfrm>
            <a:off x="1" y="957943"/>
            <a:ext cx="9129019" cy="2307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2" t="28443" b="11078"/>
          <a:stretch>
            <a:fillRect/>
          </a:stretch>
        </p:blipFill>
        <p:spPr>
          <a:xfrm>
            <a:off x="0" y="4073090"/>
            <a:ext cx="9122229" cy="27849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070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689</TotalTime>
  <Words>183</Words>
  <Application>Microsoft Office PowerPoint</Application>
  <PresentationFormat>On-screen Show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</dc:creator>
  <cp:lastModifiedBy>saiful</cp:lastModifiedBy>
  <cp:revision>118</cp:revision>
  <dcterms:created xsi:type="dcterms:W3CDTF">2016-02-08T15:41:31Z</dcterms:created>
  <dcterms:modified xsi:type="dcterms:W3CDTF">2020-06-21T07:15:24Z</dcterms:modified>
</cp:coreProperties>
</file>