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1201400" cy="6400800"/>
  <p:notesSz cx="6858000" cy="9144000"/>
  <p:defaultTextStyle>
    <a:defPPr>
      <a:defRPr lang="en-US"/>
    </a:defPPr>
    <a:lvl1pPr marL="0" algn="l" defTabSz="957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53" algn="l" defTabSz="957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706" algn="l" defTabSz="957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559" algn="l" defTabSz="957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411" algn="l" defTabSz="957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266" algn="l" defTabSz="957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119" algn="l" defTabSz="957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972" algn="l" defTabSz="957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0824" algn="l" defTabSz="9577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461" y="-139"/>
      </p:cViewPr>
      <p:guideLst>
        <p:guide orient="horz" pos="2017"/>
        <p:guide pos="35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06CFB-C195-4A33-A70B-8692B668732D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BCD557-A20F-420C-85A0-8EF57318A095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মহাসাগর</a:t>
          </a:r>
          <a:endParaRPr lang="en-US" b="1" dirty="0"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379539-467F-4CA0-9C77-03AD837014AE}" type="parTrans" cxnId="{A46D5830-820C-4421-AB4F-B15F9D44DA1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5738AD-1244-4634-A666-93F91DA57FE9}" type="sibTrans" cxnId="{A46D5830-820C-4421-AB4F-B15F9D44DA1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C8C99A-ADA3-4121-9457-3120F32B14B9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প্রসান্ত মহাসাগর</a:t>
          </a:r>
          <a:endParaRPr lang="en-US" b="1" dirty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1A0B1B-5E3D-48F2-B88D-01CBDA873478}" type="parTrans" cxnId="{D14A2245-060B-4C4E-99DE-224E4AE7407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DF8812-FCD9-4986-A71F-652308E35228}" type="sibTrans" cxnId="{D14A2245-060B-4C4E-99DE-224E4AE7407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0AC4F2-8BAD-49DC-8744-5440E35612EB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আটলান্টিক মহাসাগর</a:t>
          </a:r>
          <a:endParaRPr lang="en-US" b="1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A4F770-2345-43DE-B544-A95E895E592D}" type="parTrans" cxnId="{E70B2D5B-E2DE-4551-801D-990C6325C65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411548-017E-46B7-BC87-9B3A333D8764}" type="sibTrans" cxnId="{E70B2D5B-E2DE-4551-801D-990C6325C65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B72A54-913F-4F2E-84C8-DED8DEBCC618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আর্কটিক মহাসাগর</a:t>
          </a:r>
          <a:endParaRPr lang="en-US" b="1" dirty="0"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03007D-C037-4533-820B-BE99A2758F1B}" type="parTrans" cxnId="{F3E0B480-18EB-416C-9856-8018C86AFC6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49F18C-2610-49EA-8373-9E67C5A72ED7}" type="sibTrans" cxnId="{F3E0B480-18EB-416C-9856-8018C86AFC6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637F02-434A-48A5-9A6D-053F6793F51C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দক্ষিণ মহাসাগর</a:t>
          </a:r>
          <a:endParaRPr lang="en-US" b="1" dirty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6BB1B8-519B-4CA0-BD88-A92379D2E15C}" type="parTrans" cxnId="{30B19759-0DE3-430B-98D4-ABD82530286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09DCDB-6D2B-42B2-9E98-280F0E941464}" type="sibTrans" cxnId="{30B19759-0DE3-430B-98D4-ABD82530286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886EFC-C9A5-4B37-A4D2-5758C71EF11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ভারত মহাসাগর</a:t>
          </a:r>
          <a:endParaRPr lang="en-US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90C64C-E291-49A5-B1A8-2C518D11F50F}" type="parTrans" cxnId="{1E377586-7FF8-4E3F-B759-A4B0944DD96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12378C-DE5E-4702-B565-F8CFD92C651A}" type="sibTrans" cxnId="{1E377586-7FF8-4E3F-B759-A4B0944DD96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525C3C-097A-48B8-BA2D-F9FD3B584370}" type="pres">
      <dgm:prSet presAssocID="{30B06CFB-C195-4A33-A70B-8692B66873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6C0438-FFF4-4038-8F43-BCAFE071805E}" type="pres">
      <dgm:prSet presAssocID="{75BCD557-A20F-420C-85A0-8EF57318A095}" presName="centerShape" presStyleLbl="node0" presStyleIdx="0" presStyleCnt="1" custScaleX="130388" custScaleY="112034" custLinFactNeighborX="659" custLinFactNeighborY="-1089"/>
      <dgm:spPr/>
      <dgm:t>
        <a:bodyPr/>
        <a:lstStyle/>
        <a:p>
          <a:endParaRPr lang="en-US"/>
        </a:p>
      </dgm:t>
    </dgm:pt>
    <dgm:pt modelId="{69C68789-C81E-4599-B899-186A95D9B7E4}" type="pres">
      <dgm:prSet presAssocID="{401A0B1B-5E3D-48F2-B88D-01CBDA873478}" presName="parTrans" presStyleLbl="sibTrans2D1" presStyleIdx="0" presStyleCnt="5" custScaleX="163194"/>
      <dgm:spPr/>
      <dgm:t>
        <a:bodyPr/>
        <a:lstStyle/>
        <a:p>
          <a:endParaRPr lang="en-US"/>
        </a:p>
      </dgm:t>
    </dgm:pt>
    <dgm:pt modelId="{D4207F3B-F2E2-4434-9DED-F8C353443859}" type="pres">
      <dgm:prSet presAssocID="{401A0B1B-5E3D-48F2-B88D-01CBDA87347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84B31E5-BFBB-477D-BABF-5146B47752D7}" type="pres">
      <dgm:prSet presAssocID="{8BC8C99A-ADA3-4121-9457-3120F32B14B9}" presName="node" presStyleLbl="node1" presStyleIdx="0" presStyleCnt="5" custScaleX="133963" custScaleY="95704" custRadScaleRad="97651" custRadScaleInc="-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3791E-287C-40ED-A34F-5A315301718B}" type="pres">
      <dgm:prSet presAssocID="{5FA4F770-2345-43DE-B544-A95E895E592D}" presName="parTrans" presStyleLbl="sibTrans2D1" presStyleIdx="1" presStyleCnt="5" custScaleX="160341"/>
      <dgm:spPr/>
      <dgm:t>
        <a:bodyPr/>
        <a:lstStyle/>
        <a:p>
          <a:endParaRPr lang="en-US"/>
        </a:p>
      </dgm:t>
    </dgm:pt>
    <dgm:pt modelId="{CF3600E8-5B72-42CE-8DE8-5B1032FA8267}" type="pres">
      <dgm:prSet presAssocID="{5FA4F770-2345-43DE-B544-A95E895E592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F0BBF00-0BB2-4C61-8A49-2D1648742648}" type="pres">
      <dgm:prSet presAssocID="{140AC4F2-8BAD-49DC-8744-5440E35612EB}" presName="node" presStyleLbl="node1" presStyleIdx="1" presStyleCnt="5" custScaleX="126365" custScaleY="103337" custRadScaleRad="123583" custRadScaleInc="2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9DB9B-35AF-422C-8440-0A8BF2E8AA40}" type="pres">
      <dgm:prSet presAssocID="{3E90C64C-E291-49A5-B1A8-2C518D11F50F}" presName="parTrans" presStyleLbl="sibTrans2D1" presStyleIdx="2" presStyleCnt="5" custScaleX="170418" custLinFactNeighborX="528" custLinFactNeighborY="-14554"/>
      <dgm:spPr/>
      <dgm:t>
        <a:bodyPr/>
        <a:lstStyle/>
        <a:p>
          <a:endParaRPr lang="en-US"/>
        </a:p>
      </dgm:t>
    </dgm:pt>
    <dgm:pt modelId="{625A5DDE-BC1A-4ADA-A71C-303AD3F8315D}" type="pres">
      <dgm:prSet presAssocID="{3E90C64C-E291-49A5-B1A8-2C518D11F5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89F6CB3-40F5-476F-855A-90DB89B95525}" type="pres">
      <dgm:prSet presAssocID="{57886EFC-C9A5-4B37-A4D2-5758C71EF111}" presName="node" presStyleLbl="node1" presStyleIdx="2" presStyleCnt="5" custScaleX="127339" custRadScaleRad="131745" custRadScaleInc="-51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CD9B4-E9F5-4E3F-8E9D-80E0656DEC5A}" type="pres">
      <dgm:prSet presAssocID="{6003007D-C037-4533-820B-BE99A2758F1B}" presName="parTrans" presStyleLbl="sibTrans2D1" presStyleIdx="3" presStyleCnt="5" custScaleX="174517"/>
      <dgm:spPr/>
      <dgm:t>
        <a:bodyPr/>
        <a:lstStyle/>
        <a:p>
          <a:endParaRPr lang="en-US"/>
        </a:p>
      </dgm:t>
    </dgm:pt>
    <dgm:pt modelId="{6304577D-6F74-4FFA-A63D-A6E3A8BA4D18}" type="pres">
      <dgm:prSet presAssocID="{6003007D-C037-4533-820B-BE99A2758F1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9E6B6D3-97EB-4B21-9CAD-FD5C46D9DF99}" type="pres">
      <dgm:prSet presAssocID="{6EB72A54-913F-4F2E-84C8-DED8DEBCC618}" presName="node" presStyleLbl="node1" presStyleIdx="3" presStyleCnt="5" custScaleX="132300" custRadScaleRad="124880" custRadScaleInc="39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E7EB-DAEE-4F51-964F-FBCE9656F5C5}" type="pres">
      <dgm:prSet presAssocID="{F76BB1B8-519B-4CA0-BD88-A92379D2E15C}" presName="parTrans" presStyleLbl="sibTrans2D1" presStyleIdx="4" presStyleCnt="5" custScaleX="169180"/>
      <dgm:spPr/>
      <dgm:t>
        <a:bodyPr/>
        <a:lstStyle/>
        <a:p>
          <a:endParaRPr lang="en-US"/>
        </a:p>
      </dgm:t>
    </dgm:pt>
    <dgm:pt modelId="{76FD007A-3618-4891-A582-3229E672E835}" type="pres">
      <dgm:prSet presAssocID="{F76BB1B8-519B-4CA0-BD88-A92379D2E15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5E27EA6-0537-4268-8D37-AE59E14C6F21}" type="pres">
      <dgm:prSet presAssocID="{43637F02-434A-48A5-9A6D-053F6793F51C}" presName="node" presStyleLbl="node1" presStyleIdx="4" presStyleCnt="5" custScaleX="135616" custScaleY="110052" custRadScaleRad="132245" custRadScaleInc="-8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79127E-60B5-4844-890E-1A248738D7DC}" type="presOf" srcId="{6003007D-C037-4533-820B-BE99A2758F1B}" destId="{6304577D-6F74-4FFA-A63D-A6E3A8BA4D18}" srcOrd="1" destOrd="0" presId="urn:microsoft.com/office/officeart/2005/8/layout/radial5"/>
    <dgm:cxn modelId="{D14A2245-060B-4C4E-99DE-224E4AE74077}" srcId="{75BCD557-A20F-420C-85A0-8EF57318A095}" destId="{8BC8C99A-ADA3-4121-9457-3120F32B14B9}" srcOrd="0" destOrd="0" parTransId="{401A0B1B-5E3D-48F2-B88D-01CBDA873478}" sibTransId="{43DF8812-FCD9-4986-A71F-652308E35228}"/>
    <dgm:cxn modelId="{0BEED0BA-D1A8-44B8-AB5F-E171E11E16F2}" type="presOf" srcId="{3E90C64C-E291-49A5-B1A8-2C518D11F50F}" destId="{4CA9DB9B-35AF-422C-8440-0A8BF2E8AA40}" srcOrd="0" destOrd="0" presId="urn:microsoft.com/office/officeart/2005/8/layout/radial5"/>
    <dgm:cxn modelId="{D56F65E6-CBCB-4282-8DE2-E885662895EC}" type="presOf" srcId="{57886EFC-C9A5-4B37-A4D2-5758C71EF111}" destId="{F89F6CB3-40F5-476F-855A-90DB89B95525}" srcOrd="0" destOrd="0" presId="urn:microsoft.com/office/officeart/2005/8/layout/radial5"/>
    <dgm:cxn modelId="{1556768A-C005-40D8-AAB6-C3D9D32E19FB}" type="presOf" srcId="{75BCD557-A20F-420C-85A0-8EF57318A095}" destId="{526C0438-FFF4-4038-8F43-BCAFE071805E}" srcOrd="0" destOrd="0" presId="urn:microsoft.com/office/officeart/2005/8/layout/radial5"/>
    <dgm:cxn modelId="{E70B2D5B-E2DE-4551-801D-990C6325C654}" srcId="{75BCD557-A20F-420C-85A0-8EF57318A095}" destId="{140AC4F2-8BAD-49DC-8744-5440E35612EB}" srcOrd="1" destOrd="0" parTransId="{5FA4F770-2345-43DE-B544-A95E895E592D}" sibTransId="{4F411548-017E-46B7-BC87-9B3A333D8764}"/>
    <dgm:cxn modelId="{77EE3E57-93FF-49DE-9D44-2987123CED6E}" type="presOf" srcId="{5FA4F770-2345-43DE-B544-A95E895E592D}" destId="{0893791E-287C-40ED-A34F-5A315301718B}" srcOrd="0" destOrd="0" presId="urn:microsoft.com/office/officeart/2005/8/layout/radial5"/>
    <dgm:cxn modelId="{F3E0B480-18EB-416C-9856-8018C86AFC66}" srcId="{75BCD557-A20F-420C-85A0-8EF57318A095}" destId="{6EB72A54-913F-4F2E-84C8-DED8DEBCC618}" srcOrd="3" destOrd="0" parTransId="{6003007D-C037-4533-820B-BE99A2758F1B}" sibTransId="{D949F18C-2610-49EA-8373-9E67C5A72ED7}"/>
    <dgm:cxn modelId="{5433686E-CB0C-4B1C-9D13-21CEE8F721D6}" type="presOf" srcId="{8BC8C99A-ADA3-4121-9457-3120F32B14B9}" destId="{C84B31E5-BFBB-477D-BABF-5146B47752D7}" srcOrd="0" destOrd="0" presId="urn:microsoft.com/office/officeart/2005/8/layout/radial5"/>
    <dgm:cxn modelId="{59F42E83-4B0A-47A5-BD99-791253B993B8}" type="presOf" srcId="{6EB72A54-913F-4F2E-84C8-DED8DEBCC618}" destId="{29E6B6D3-97EB-4B21-9CAD-FD5C46D9DF99}" srcOrd="0" destOrd="0" presId="urn:microsoft.com/office/officeart/2005/8/layout/radial5"/>
    <dgm:cxn modelId="{30B19759-0DE3-430B-98D4-ABD82530286A}" srcId="{75BCD557-A20F-420C-85A0-8EF57318A095}" destId="{43637F02-434A-48A5-9A6D-053F6793F51C}" srcOrd="4" destOrd="0" parTransId="{F76BB1B8-519B-4CA0-BD88-A92379D2E15C}" sibTransId="{5209DCDB-6D2B-42B2-9E98-280F0E941464}"/>
    <dgm:cxn modelId="{EB25AAA6-6760-43E1-827B-4318CFC2F0C5}" type="presOf" srcId="{140AC4F2-8BAD-49DC-8744-5440E35612EB}" destId="{0F0BBF00-0BB2-4C61-8A49-2D1648742648}" srcOrd="0" destOrd="0" presId="urn:microsoft.com/office/officeart/2005/8/layout/radial5"/>
    <dgm:cxn modelId="{4E08888A-B5CB-4650-ABD4-DA1420C3D08B}" type="presOf" srcId="{401A0B1B-5E3D-48F2-B88D-01CBDA873478}" destId="{69C68789-C81E-4599-B899-186A95D9B7E4}" srcOrd="0" destOrd="0" presId="urn:microsoft.com/office/officeart/2005/8/layout/radial5"/>
    <dgm:cxn modelId="{A46D5830-820C-4421-AB4F-B15F9D44DA1C}" srcId="{30B06CFB-C195-4A33-A70B-8692B668732D}" destId="{75BCD557-A20F-420C-85A0-8EF57318A095}" srcOrd="0" destOrd="0" parTransId="{CC379539-467F-4CA0-9C77-03AD837014AE}" sibTransId="{E25738AD-1244-4634-A666-93F91DA57FE9}"/>
    <dgm:cxn modelId="{CB399E4C-AF36-420F-8064-8A4CCAB8E098}" type="presOf" srcId="{F76BB1B8-519B-4CA0-BD88-A92379D2E15C}" destId="{9455E7EB-DAEE-4F51-964F-FBCE9656F5C5}" srcOrd="0" destOrd="0" presId="urn:microsoft.com/office/officeart/2005/8/layout/radial5"/>
    <dgm:cxn modelId="{B5B4753B-1F06-4F99-891D-342508A906AE}" type="presOf" srcId="{5FA4F770-2345-43DE-B544-A95E895E592D}" destId="{CF3600E8-5B72-42CE-8DE8-5B1032FA8267}" srcOrd="1" destOrd="0" presId="urn:microsoft.com/office/officeart/2005/8/layout/radial5"/>
    <dgm:cxn modelId="{5E9E6C34-91CD-430D-BC4D-36054717CAA7}" type="presOf" srcId="{401A0B1B-5E3D-48F2-B88D-01CBDA873478}" destId="{D4207F3B-F2E2-4434-9DED-F8C353443859}" srcOrd="1" destOrd="0" presId="urn:microsoft.com/office/officeart/2005/8/layout/radial5"/>
    <dgm:cxn modelId="{1E377586-7FF8-4E3F-B759-A4B0944DD960}" srcId="{75BCD557-A20F-420C-85A0-8EF57318A095}" destId="{57886EFC-C9A5-4B37-A4D2-5758C71EF111}" srcOrd="2" destOrd="0" parTransId="{3E90C64C-E291-49A5-B1A8-2C518D11F50F}" sibTransId="{5812378C-DE5E-4702-B565-F8CFD92C651A}"/>
    <dgm:cxn modelId="{2B42909C-2419-499D-8E0D-2462D2C7353E}" type="presOf" srcId="{3E90C64C-E291-49A5-B1A8-2C518D11F50F}" destId="{625A5DDE-BC1A-4ADA-A71C-303AD3F8315D}" srcOrd="1" destOrd="0" presId="urn:microsoft.com/office/officeart/2005/8/layout/radial5"/>
    <dgm:cxn modelId="{CA473CD0-45A3-4B71-8A5C-EF5B321C3BDF}" type="presOf" srcId="{43637F02-434A-48A5-9A6D-053F6793F51C}" destId="{A5E27EA6-0537-4268-8D37-AE59E14C6F21}" srcOrd="0" destOrd="0" presId="urn:microsoft.com/office/officeart/2005/8/layout/radial5"/>
    <dgm:cxn modelId="{8AB8A081-0747-44D4-8FBE-AD8E1A1ED044}" type="presOf" srcId="{6003007D-C037-4533-820B-BE99A2758F1B}" destId="{A25CD9B4-E9F5-4E3F-8E9D-80E0656DEC5A}" srcOrd="0" destOrd="0" presId="urn:microsoft.com/office/officeart/2005/8/layout/radial5"/>
    <dgm:cxn modelId="{73C31FC5-5366-4E85-BC31-5D333BCF001D}" type="presOf" srcId="{30B06CFB-C195-4A33-A70B-8692B668732D}" destId="{AE525C3C-097A-48B8-BA2D-F9FD3B584370}" srcOrd="0" destOrd="0" presId="urn:microsoft.com/office/officeart/2005/8/layout/radial5"/>
    <dgm:cxn modelId="{AA99E591-819E-4412-9E86-63E8D412FC59}" type="presOf" srcId="{F76BB1B8-519B-4CA0-BD88-A92379D2E15C}" destId="{76FD007A-3618-4891-A582-3229E672E835}" srcOrd="1" destOrd="0" presId="urn:microsoft.com/office/officeart/2005/8/layout/radial5"/>
    <dgm:cxn modelId="{51D26104-29F3-4077-BDD6-1C3B4992CFCF}" type="presParOf" srcId="{AE525C3C-097A-48B8-BA2D-F9FD3B584370}" destId="{526C0438-FFF4-4038-8F43-BCAFE071805E}" srcOrd="0" destOrd="0" presId="urn:microsoft.com/office/officeart/2005/8/layout/radial5"/>
    <dgm:cxn modelId="{0D5D3C05-8104-4C2A-A761-AAC674805504}" type="presParOf" srcId="{AE525C3C-097A-48B8-BA2D-F9FD3B584370}" destId="{69C68789-C81E-4599-B899-186A95D9B7E4}" srcOrd="1" destOrd="0" presId="urn:microsoft.com/office/officeart/2005/8/layout/radial5"/>
    <dgm:cxn modelId="{A3A88843-2E7B-437B-83DD-1DF08428DA5D}" type="presParOf" srcId="{69C68789-C81E-4599-B899-186A95D9B7E4}" destId="{D4207F3B-F2E2-4434-9DED-F8C353443859}" srcOrd="0" destOrd="0" presId="urn:microsoft.com/office/officeart/2005/8/layout/radial5"/>
    <dgm:cxn modelId="{F4AE8B7E-BE71-4425-B1E2-BA3ADE059B36}" type="presParOf" srcId="{AE525C3C-097A-48B8-BA2D-F9FD3B584370}" destId="{C84B31E5-BFBB-477D-BABF-5146B47752D7}" srcOrd="2" destOrd="0" presId="urn:microsoft.com/office/officeart/2005/8/layout/radial5"/>
    <dgm:cxn modelId="{F4EB7862-F599-40A5-8274-8A9DFCD9714B}" type="presParOf" srcId="{AE525C3C-097A-48B8-BA2D-F9FD3B584370}" destId="{0893791E-287C-40ED-A34F-5A315301718B}" srcOrd="3" destOrd="0" presId="urn:microsoft.com/office/officeart/2005/8/layout/radial5"/>
    <dgm:cxn modelId="{6E717880-02A8-46BB-B5F4-F79BBFEB497A}" type="presParOf" srcId="{0893791E-287C-40ED-A34F-5A315301718B}" destId="{CF3600E8-5B72-42CE-8DE8-5B1032FA8267}" srcOrd="0" destOrd="0" presId="urn:microsoft.com/office/officeart/2005/8/layout/radial5"/>
    <dgm:cxn modelId="{A5D78367-1B60-4F88-80A3-1F9F91576B1A}" type="presParOf" srcId="{AE525C3C-097A-48B8-BA2D-F9FD3B584370}" destId="{0F0BBF00-0BB2-4C61-8A49-2D1648742648}" srcOrd="4" destOrd="0" presId="urn:microsoft.com/office/officeart/2005/8/layout/radial5"/>
    <dgm:cxn modelId="{D96D7055-D748-4F27-B935-F97D702A1FB5}" type="presParOf" srcId="{AE525C3C-097A-48B8-BA2D-F9FD3B584370}" destId="{4CA9DB9B-35AF-422C-8440-0A8BF2E8AA40}" srcOrd="5" destOrd="0" presId="urn:microsoft.com/office/officeart/2005/8/layout/radial5"/>
    <dgm:cxn modelId="{C59992B7-E9BD-4634-B83A-B65FF52476F4}" type="presParOf" srcId="{4CA9DB9B-35AF-422C-8440-0A8BF2E8AA40}" destId="{625A5DDE-BC1A-4ADA-A71C-303AD3F8315D}" srcOrd="0" destOrd="0" presId="urn:microsoft.com/office/officeart/2005/8/layout/radial5"/>
    <dgm:cxn modelId="{E0E86D72-E0E0-49D0-92FF-70BCB41CED5B}" type="presParOf" srcId="{AE525C3C-097A-48B8-BA2D-F9FD3B584370}" destId="{F89F6CB3-40F5-476F-855A-90DB89B95525}" srcOrd="6" destOrd="0" presId="urn:microsoft.com/office/officeart/2005/8/layout/radial5"/>
    <dgm:cxn modelId="{D0721CBB-C569-4D6C-8DEE-DF32B7DB4E77}" type="presParOf" srcId="{AE525C3C-097A-48B8-BA2D-F9FD3B584370}" destId="{A25CD9B4-E9F5-4E3F-8E9D-80E0656DEC5A}" srcOrd="7" destOrd="0" presId="urn:microsoft.com/office/officeart/2005/8/layout/radial5"/>
    <dgm:cxn modelId="{B260C14A-5295-420B-AEEA-FB44869F5EBB}" type="presParOf" srcId="{A25CD9B4-E9F5-4E3F-8E9D-80E0656DEC5A}" destId="{6304577D-6F74-4FFA-A63D-A6E3A8BA4D18}" srcOrd="0" destOrd="0" presId="urn:microsoft.com/office/officeart/2005/8/layout/radial5"/>
    <dgm:cxn modelId="{507031FE-E3B2-4706-93ED-4A9C0D19066A}" type="presParOf" srcId="{AE525C3C-097A-48B8-BA2D-F9FD3B584370}" destId="{29E6B6D3-97EB-4B21-9CAD-FD5C46D9DF99}" srcOrd="8" destOrd="0" presId="urn:microsoft.com/office/officeart/2005/8/layout/radial5"/>
    <dgm:cxn modelId="{37E8B5A8-32EE-487C-B905-07BAC9214428}" type="presParOf" srcId="{AE525C3C-097A-48B8-BA2D-F9FD3B584370}" destId="{9455E7EB-DAEE-4F51-964F-FBCE9656F5C5}" srcOrd="9" destOrd="0" presId="urn:microsoft.com/office/officeart/2005/8/layout/radial5"/>
    <dgm:cxn modelId="{F0F9BD12-9145-4227-A374-C2AC1AE6BF5F}" type="presParOf" srcId="{9455E7EB-DAEE-4F51-964F-FBCE9656F5C5}" destId="{76FD007A-3618-4891-A582-3229E672E835}" srcOrd="0" destOrd="0" presId="urn:microsoft.com/office/officeart/2005/8/layout/radial5"/>
    <dgm:cxn modelId="{F746AAA9-157D-4198-B7FE-5326B4040129}" type="presParOf" srcId="{AE525C3C-097A-48B8-BA2D-F9FD3B584370}" destId="{A5E27EA6-0537-4268-8D37-AE59E14C6F21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107" y="1988400"/>
            <a:ext cx="952119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213" y="3627121"/>
            <a:ext cx="7840981" cy="16357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1015" y="256334"/>
            <a:ext cx="2520316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077" y="256334"/>
            <a:ext cx="7374253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34" y="4113109"/>
            <a:ext cx="9521190" cy="127126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834" y="2712936"/>
            <a:ext cx="9521190" cy="1400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7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15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94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73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51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8308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074" y="1493523"/>
            <a:ext cx="4947284" cy="422423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4048" y="1493523"/>
            <a:ext cx="4947284" cy="422423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074" y="1432771"/>
            <a:ext cx="4949229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8853" indent="0">
              <a:buNone/>
              <a:defRPr sz="2100" b="1"/>
            </a:lvl2pPr>
            <a:lvl3pPr marL="957706" indent="0">
              <a:buNone/>
              <a:defRPr sz="1900" b="1"/>
            </a:lvl3pPr>
            <a:lvl4pPr marL="1436559" indent="0">
              <a:buNone/>
              <a:defRPr sz="1700" b="1"/>
            </a:lvl4pPr>
            <a:lvl5pPr marL="1915411" indent="0">
              <a:buNone/>
              <a:defRPr sz="1700" b="1"/>
            </a:lvl5pPr>
            <a:lvl6pPr marL="2394266" indent="0">
              <a:buNone/>
              <a:defRPr sz="1700" b="1"/>
            </a:lvl6pPr>
            <a:lvl7pPr marL="2873119" indent="0">
              <a:buNone/>
              <a:defRPr sz="1700" b="1"/>
            </a:lvl7pPr>
            <a:lvl8pPr marL="3351972" indent="0">
              <a:buNone/>
              <a:defRPr sz="1700" b="1"/>
            </a:lvl8pPr>
            <a:lvl9pPr marL="383082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4" y="2029887"/>
            <a:ext cx="4949229" cy="368786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90158" y="1432771"/>
            <a:ext cx="4951173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8853" indent="0">
              <a:buNone/>
              <a:defRPr sz="2100" b="1"/>
            </a:lvl2pPr>
            <a:lvl3pPr marL="957706" indent="0">
              <a:buNone/>
              <a:defRPr sz="1900" b="1"/>
            </a:lvl3pPr>
            <a:lvl4pPr marL="1436559" indent="0">
              <a:buNone/>
              <a:defRPr sz="1700" b="1"/>
            </a:lvl4pPr>
            <a:lvl5pPr marL="1915411" indent="0">
              <a:buNone/>
              <a:defRPr sz="1700" b="1"/>
            </a:lvl5pPr>
            <a:lvl6pPr marL="2394266" indent="0">
              <a:buNone/>
              <a:defRPr sz="1700" b="1"/>
            </a:lvl6pPr>
            <a:lvl7pPr marL="2873119" indent="0">
              <a:buNone/>
              <a:defRPr sz="1700" b="1"/>
            </a:lvl7pPr>
            <a:lvl8pPr marL="3351972" indent="0">
              <a:buNone/>
              <a:defRPr sz="1700" b="1"/>
            </a:lvl8pPr>
            <a:lvl9pPr marL="383082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90158" y="2029887"/>
            <a:ext cx="4951173" cy="368786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73" y="254848"/>
            <a:ext cx="3685182" cy="108458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440" y="254849"/>
            <a:ext cx="6261894" cy="546290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073" y="1339429"/>
            <a:ext cx="3685182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78853" indent="0">
              <a:buNone/>
              <a:defRPr sz="1300"/>
            </a:lvl2pPr>
            <a:lvl3pPr marL="957706" indent="0">
              <a:buNone/>
              <a:defRPr sz="1000"/>
            </a:lvl3pPr>
            <a:lvl4pPr marL="1436559" indent="0">
              <a:buNone/>
              <a:defRPr sz="900"/>
            </a:lvl4pPr>
            <a:lvl5pPr marL="1915411" indent="0">
              <a:buNone/>
              <a:defRPr sz="900"/>
            </a:lvl5pPr>
            <a:lvl6pPr marL="2394266" indent="0">
              <a:buNone/>
              <a:defRPr sz="900"/>
            </a:lvl6pPr>
            <a:lvl7pPr marL="2873119" indent="0">
              <a:buNone/>
              <a:defRPr sz="900"/>
            </a:lvl7pPr>
            <a:lvl8pPr marL="3351972" indent="0">
              <a:buNone/>
              <a:defRPr sz="900"/>
            </a:lvl8pPr>
            <a:lvl9pPr marL="3830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54" y="4480561"/>
            <a:ext cx="6720840" cy="52895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95554" y="571923"/>
            <a:ext cx="6720840" cy="3840480"/>
          </a:xfrm>
        </p:spPr>
        <p:txBody>
          <a:bodyPr/>
          <a:lstStyle>
            <a:lvl1pPr marL="0" indent="0">
              <a:buNone/>
              <a:defRPr sz="3400"/>
            </a:lvl1pPr>
            <a:lvl2pPr marL="478853" indent="0">
              <a:buNone/>
              <a:defRPr sz="2900"/>
            </a:lvl2pPr>
            <a:lvl3pPr marL="957706" indent="0">
              <a:buNone/>
              <a:defRPr sz="2400"/>
            </a:lvl3pPr>
            <a:lvl4pPr marL="1436559" indent="0">
              <a:buNone/>
              <a:defRPr sz="2100"/>
            </a:lvl4pPr>
            <a:lvl5pPr marL="1915411" indent="0">
              <a:buNone/>
              <a:defRPr sz="2100"/>
            </a:lvl5pPr>
            <a:lvl6pPr marL="2394266" indent="0">
              <a:buNone/>
              <a:defRPr sz="2100"/>
            </a:lvl6pPr>
            <a:lvl7pPr marL="2873119" indent="0">
              <a:buNone/>
              <a:defRPr sz="2100"/>
            </a:lvl7pPr>
            <a:lvl8pPr marL="3351972" indent="0">
              <a:buNone/>
              <a:defRPr sz="2100"/>
            </a:lvl8pPr>
            <a:lvl9pPr marL="3830824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5554" y="5009517"/>
            <a:ext cx="672084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78853" indent="0">
              <a:buNone/>
              <a:defRPr sz="1300"/>
            </a:lvl2pPr>
            <a:lvl3pPr marL="957706" indent="0">
              <a:buNone/>
              <a:defRPr sz="1000"/>
            </a:lvl3pPr>
            <a:lvl4pPr marL="1436559" indent="0">
              <a:buNone/>
              <a:defRPr sz="900"/>
            </a:lvl4pPr>
            <a:lvl5pPr marL="1915411" indent="0">
              <a:buNone/>
              <a:defRPr sz="900"/>
            </a:lvl5pPr>
            <a:lvl6pPr marL="2394266" indent="0">
              <a:buNone/>
              <a:defRPr sz="900"/>
            </a:lvl6pPr>
            <a:lvl7pPr marL="2873119" indent="0">
              <a:buNone/>
              <a:defRPr sz="900"/>
            </a:lvl7pPr>
            <a:lvl8pPr marL="3351972" indent="0">
              <a:buNone/>
              <a:defRPr sz="900"/>
            </a:lvl8pPr>
            <a:lvl9pPr marL="38308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073" y="256330"/>
            <a:ext cx="10081261" cy="1066800"/>
          </a:xfrm>
          <a:prstGeom prst="rect">
            <a:avLst/>
          </a:prstGeom>
        </p:spPr>
        <p:txBody>
          <a:bodyPr vert="horz" lIns="95771" tIns="47885" rIns="95771" bIns="478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073" y="1493523"/>
            <a:ext cx="10081261" cy="4224232"/>
          </a:xfrm>
          <a:prstGeom prst="rect">
            <a:avLst/>
          </a:prstGeom>
        </p:spPr>
        <p:txBody>
          <a:bodyPr vert="horz" lIns="95771" tIns="47885" rIns="95771" bIns="478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072" y="5932594"/>
            <a:ext cx="2613660" cy="340784"/>
          </a:xfrm>
          <a:prstGeom prst="rect">
            <a:avLst/>
          </a:prstGeom>
        </p:spPr>
        <p:txBody>
          <a:bodyPr vert="horz" lIns="95771" tIns="47885" rIns="95771" bIns="478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7150" y="5932594"/>
            <a:ext cx="3547111" cy="340784"/>
          </a:xfrm>
          <a:prstGeom prst="rect">
            <a:avLst/>
          </a:prstGeom>
        </p:spPr>
        <p:txBody>
          <a:bodyPr vert="horz" lIns="95771" tIns="47885" rIns="95771" bIns="478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672" y="5932594"/>
            <a:ext cx="2613660" cy="340784"/>
          </a:xfrm>
          <a:prstGeom prst="rect">
            <a:avLst/>
          </a:prstGeom>
        </p:spPr>
        <p:txBody>
          <a:bodyPr vert="horz" lIns="95771" tIns="47885" rIns="95771" bIns="478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70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39" indent="-359139" algn="l" defTabSz="95770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136" indent="-299283" algn="l" defTabSz="95770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133" indent="-239426" algn="l" defTabSz="9577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987" indent="-239426" algn="l" defTabSz="95770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839" indent="-239426" algn="l" defTabSz="95770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692" indent="-239426" algn="l" defTabSz="9577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545" indent="-239426" algn="l" defTabSz="9577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398" indent="-239426" algn="l" defTabSz="9577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252" indent="-239426" algn="l" defTabSz="95770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53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06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59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11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266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119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972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824" algn="l" defTabSz="9577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D9E3916-2000-2845-884E-439FE93CC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28600"/>
            <a:ext cx="10794266" cy="6011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0C9E18-E3AE-F348-97CF-1F3F7EC0A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00" t="22680" r="15978" b="42731"/>
          <a:stretch/>
        </p:blipFill>
        <p:spPr>
          <a:xfrm>
            <a:off x="342900" y="457200"/>
            <a:ext cx="4000500" cy="1219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BC0397-EC7E-D14D-A5B2-AE70008E9D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42" t="18645" r="19566" b="40893"/>
          <a:stretch/>
        </p:blipFill>
        <p:spPr>
          <a:xfrm>
            <a:off x="7200900" y="533400"/>
            <a:ext cx="3484302" cy="844135"/>
          </a:xfrm>
          <a:prstGeom prst="rect">
            <a:avLst/>
          </a:prstGeom>
        </p:spPr>
      </p:pic>
      <p:pic>
        <p:nvPicPr>
          <p:cNvPr id="8" name="Picture 7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76200"/>
            <a:ext cx="6019800" cy="6172200"/>
          </a:xfrm>
          <a:prstGeom prst="rect">
            <a:avLst/>
          </a:prstGeom>
        </p:spPr>
      </p:pic>
      <p:pic>
        <p:nvPicPr>
          <p:cNvPr id="9" name="Picture 8" descr="porrd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727" y="76200"/>
            <a:ext cx="6024373" cy="617220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5900" y="228600"/>
            <a:ext cx="70182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মহাসাগরের অবস্থান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জেনে নিই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700" y="1531130"/>
            <a:ext cx="22098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1766" y="2205900"/>
            <a:ext cx="2159624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 মহাসাগর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8700" y="2847582"/>
            <a:ext cx="2209800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মহাসাগর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8700" y="3556736"/>
            <a:ext cx="220575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8700" y="4268208"/>
            <a:ext cx="220979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" y="902177"/>
            <a:ext cx="7759797" cy="527002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5-Point Star 7"/>
          <p:cNvSpPr/>
          <p:nvPr/>
        </p:nvSpPr>
        <p:spPr>
          <a:xfrm>
            <a:off x="3238500" y="2743200"/>
            <a:ext cx="4572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952500" y="4343400"/>
            <a:ext cx="457200" cy="4572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467100" y="5029200"/>
            <a:ext cx="457200" cy="4572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524500" y="4648200"/>
            <a:ext cx="457200" cy="4572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914900" y="990600"/>
            <a:ext cx="4572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  <p:bldP spid="15" grpId="0" animBg="1"/>
      <p:bldP spid="16" grpId="0" animBg="1"/>
      <p:bldP spid="8" grpId="0" animBg="1"/>
      <p:bldP spid="7" grpId="0" animBg="1"/>
      <p:bldP spid="9" grpId="0" animBg="1"/>
      <p:bldP spid="10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0623108-18CA-F74A-94F2-B14C7FEA7BA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1562100" y="762000"/>
            <a:ext cx="8153400" cy="4571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638300" y="152400"/>
            <a:ext cx="7529056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চারটি দিক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খুজে বের কর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" y="5323582"/>
            <a:ext cx="1074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উপরের দিককে উত্তর, নিচের দিককে দক্ষিণ, ডান দিককে পূর্ব এবং বাম দিককে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দিক বোঝানো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6398" y="152400"/>
            <a:ext cx="3833102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2100" y="1905000"/>
            <a:ext cx="5562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মানচিত্র দেখে নিচের প্রশ্ন গুলোর উত্তর দাওঃ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এশিয়ার উত্তরে কোন মহাসাগর?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২। এশিয়ার দক্ষিনে কোন মহাসাগর?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বিশাল জলরাশিকে কী বলা হয়?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৪। দক্ষিন আমেরিকার পশ্চিমে কোন মহাসাগর?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623108-18CA-F74A-94F2-B14C7FEA7BA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266700" y="1524000"/>
            <a:ext cx="4953000" cy="4038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810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E58A65-A948-DD4D-8C93-322F1CB71904}"/>
              </a:ext>
            </a:extLst>
          </p:cNvPr>
          <p:cNvSpPr txBox="1"/>
          <p:nvPr/>
        </p:nvSpPr>
        <p:spPr>
          <a:xfrm>
            <a:off x="1339371" y="365616"/>
            <a:ext cx="428715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 বই সংযোগ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AED9471-B846-D845-9513-C3F5DF3E71D1}"/>
              </a:ext>
            </a:extLst>
          </p:cNvPr>
          <p:cNvGrpSpPr/>
          <p:nvPr/>
        </p:nvGrpSpPr>
        <p:grpSpPr>
          <a:xfrm>
            <a:off x="1333500" y="1219200"/>
            <a:ext cx="4267200" cy="4850277"/>
            <a:chOff x="476574" y="2036372"/>
            <a:chExt cx="3400482" cy="4398782"/>
          </a:xfrm>
        </p:grpSpPr>
        <p:pic>
          <p:nvPicPr>
            <p:cNvPr id="6" name="Picture 1" descr="page1image30837808">
              <a:extLst>
                <a:ext uri="{FF2B5EF4-FFF2-40B4-BE49-F238E27FC236}">
                  <a16:creationId xmlns="" xmlns:a16="http://schemas.microsoft.com/office/drawing/2014/main" id="{16BDD1AC-6B57-D849-A32D-C527986F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75" y="2036372"/>
              <a:ext cx="3400481" cy="26042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page1image30838016">
              <a:extLst>
                <a:ext uri="{FF2B5EF4-FFF2-40B4-BE49-F238E27FC236}">
                  <a16:creationId xmlns="" xmlns:a16="http://schemas.microsoft.com/office/drawing/2014/main" id="{1C470E79-672E-6344-8C7B-217808587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74" y="4640579"/>
              <a:ext cx="3400481" cy="17945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045E5C8-BC48-B540-8698-557FEE3A1110}"/>
              </a:ext>
            </a:extLst>
          </p:cNvPr>
          <p:cNvGrpSpPr/>
          <p:nvPr/>
        </p:nvGrpSpPr>
        <p:grpSpPr>
          <a:xfrm>
            <a:off x="6286500" y="762000"/>
            <a:ext cx="3657600" cy="4992955"/>
            <a:chOff x="3731985" y="-3962400"/>
            <a:chExt cx="5727700" cy="7988300"/>
          </a:xfrm>
        </p:grpSpPr>
        <p:pic>
          <p:nvPicPr>
            <p:cNvPr id="9" name="Picture 1" descr="page53image36639616">
              <a:extLst>
                <a:ext uri="{FF2B5EF4-FFF2-40B4-BE49-F238E27FC236}">
                  <a16:creationId xmlns="" xmlns:a16="http://schemas.microsoft.com/office/drawing/2014/main" id="{E9D62B91-B76A-094D-A1A4-2F48158FB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10000" contrast="2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885" y="-3962400"/>
              <a:ext cx="5295900" cy="7112000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page53image36639408">
              <a:extLst>
                <a:ext uri="{FF2B5EF4-FFF2-40B4-BE49-F238E27FC236}">
                  <a16:creationId xmlns="" xmlns:a16="http://schemas.microsoft.com/office/drawing/2014/main" id="{071C0F83-6B3A-0046-9B2D-4E9418D67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985" y="3149600"/>
              <a:ext cx="572770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1004" y="1741896"/>
            <a:ext cx="5322271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96611" y="2309718"/>
            <a:ext cx="3562042" cy="3524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919" y="1616610"/>
            <a:ext cx="96117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বাম পাশের কথাগুলোর সাথে ডান পাশের কথাগুলোর মিল কর। </a:t>
            </a:r>
            <a:endParaRPr lang="en-US" sz="36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424" y="2626529"/>
            <a:ext cx="528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পৃথিবীর চার ভাগের এক ভাগ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424" y="3467551"/>
            <a:ext cx="436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সবচেয়ে ছোট মহাদেশ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3084" y="4259604"/>
            <a:ext cx="444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মহাসাগরের সংখ্যা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414" y="5023681"/>
            <a:ext cx="476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বিশাল জলরাশিকে বলা হয়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5175" y="260492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99947" y="3602083"/>
            <a:ext cx="220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স্থলভাগ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0421" y="4340512"/>
            <a:ext cx="23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7C80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5721" y="5096721"/>
            <a:ext cx="1726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triped Right Arrow 15"/>
          <p:cNvSpPr/>
          <p:nvPr/>
        </p:nvSpPr>
        <p:spPr>
          <a:xfrm rot="1332411">
            <a:off x="5795755" y="3244711"/>
            <a:ext cx="2293039" cy="216178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 rot="896268">
            <a:off x="4822182" y="4151599"/>
            <a:ext cx="3225801" cy="23725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 rot="770927" flipV="1">
            <a:off x="4440979" y="4908445"/>
            <a:ext cx="3741701" cy="270932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 rot="19090002" flipV="1">
            <a:off x="5148511" y="4018323"/>
            <a:ext cx="3238187" cy="261702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32139" y="296905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366155" y="1382986"/>
            <a:ext cx="9144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66155" y="1310987"/>
            <a:ext cx="9144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2" y="2209800"/>
            <a:ext cx="4700788" cy="266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67100" y="609600"/>
            <a:ext cx="4483920" cy="1107996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6600" b="1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8300" y="23622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পৃথিবীর মহাদেশ ও মহাসাগরগুলোর নাম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পৃথক ছকে লিখে আনবে।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hasagor 1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610348" y="533400"/>
            <a:ext cx="10019552" cy="5334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500" y="609600"/>
            <a:ext cx="41857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0" y="988055"/>
            <a:ext cx="4710545" cy="503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 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5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27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 ও মহাসাগর </a:t>
            </a:r>
            <a:endParaRPr lang="bn-IN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 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73" t="1734" r="3638" b="2118"/>
          <a:stretch>
            <a:fillRect/>
          </a:stretch>
        </p:blipFill>
        <p:spPr>
          <a:xfrm>
            <a:off x="7505700" y="1078229"/>
            <a:ext cx="1905000" cy="240241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Horizontal Scroll 3"/>
          <p:cNvSpPr/>
          <p:nvPr/>
        </p:nvSpPr>
        <p:spPr>
          <a:xfrm>
            <a:off x="3695700" y="152400"/>
            <a:ext cx="3581400" cy="1981200"/>
          </a:xfrm>
          <a:prstGeom prst="horizontalScroll">
            <a:avLst/>
          </a:prstGeom>
          <a:gradFill>
            <a:gsLst>
              <a:gs pos="0">
                <a:srgbClr val="FF0000"/>
              </a:gs>
              <a:gs pos="25000">
                <a:srgbClr val="FFC000"/>
              </a:gs>
              <a:gs pos="50000">
                <a:srgbClr val="FFFF00"/>
              </a:gs>
              <a:gs pos="75000">
                <a:srgbClr val="00B050"/>
              </a:gs>
              <a:gs pos="100000">
                <a:schemeClr val="tx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" y="3352800"/>
            <a:ext cx="481173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pic>
        <p:nvPicPr>
          <p:cNvPr id="6" name="Picture 5" descr="Uzzol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876300" y="533400"/>
            <a:ext cx="2481727" cy="2545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235" y="4096625"/>
            <a:ext cx="3276600" cy="965995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0" y="457200"/>
            <a:ext cx="4800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F381C4-75A7-4EEF-B849-36EEDBC51F69}"/>
              </a:ext>
            </a:extLst>
          </p:cNvPr>
          <p:cNvSpPr txBox="1"/>
          <p:nvPr/>
        </p:nvSpPr>
        <p:spPr>
          <a:xfrm>
            <a:off x="1714500" y="2971800"/>
            <a:ext cx="758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১৩.১.২-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216D08-140C-44A3-BCAD-C831DE950D27}"/>
              </a:ext>
            </a:extLst>
          </p:cNvPr>
          <p:cNvSpPr txBox="1"/>
          <p:nvPr/>
        </p:nvSpPr>
        <p:spPr>
          <a:xfrm>
            <a:off x="732692" y="4114800"/>
            <a:ext cx="1046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১৩.১.৩-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earth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219200"/>
            <a:ext cx="2537460" cy="1524000"/>
          </a:xfrm>
          <a:prstGeom prst="rect">
            <a:avLst/>
          </a:prstGeom>
        </p:spPr>
      </p:pic>
      <p:pic>
        <p:nvPicPr>
          <p:cNvPr id="7" name="Picture 6" descr="earth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0" y="1219200"/>
            <a:ext cx="2537460" cy="15240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6900" y="1066800"/>
            <a:ext cx="7337013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095500" y="381000"/>
            <a:ext cx="7324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মহাদেশ ছাড়া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6300" y="4800600"/>
            <a:ext cx="20986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295900" y="11430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219700" y="40386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496300" y="23622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896100" y="34290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533900" y="25908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8600"/>
            <a:ext cx="10837332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781300" y="228600"/>
            <a:ext cx="56444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BD" sz="6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পড়ব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3162300" y="2286000"/>
            <a:ext cx="4190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US" sz="80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1700" y="228600"/>
            <a:ext cx="6675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bn-IN" sz="4000" dirty="0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 জান, মহাসাগর কাকে বলে ? </a:t>
            </a:r>
            <a:endParaRPr lang="en-US" sz="4000" dirty="0"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mohasagior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838200"/>
            <a:ext cx="9677400" cy="46983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233" y="5478959"/>
            <a:ext cx="10754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bn-IN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লবণাক্ত বিশাল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জলরাশিকে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9300" y="304800"/>
            <a:ext cx="7405352" cy="824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মোট পাঁচটি মহাসাগর আছে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828843653"/>
              </p:ext>
            </p:extLst>
          </p:nvPr>
        </p:nvGraphicFramePr>
        <p:xfrm>
          <a:off x="2267084" y="847519"/>
          <a:ext cx="7067416" cy="524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C0438-FFF4-4038-8F43-BCAFE0718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26C0438-FFF4-4038-8F43-BCAFE0718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C68789-C81E-4599-B899-186A95D9B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69C68789-C81E-4599-B899-186A95D9B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4B31E5-BFBB-477D-BABF-5146B477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C84B31E5-BFBB-477D-BABF-5146B4775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93791E-287C-40ED-A34F-5A3153017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0893791E-287C-40ED-A34F-5A3153017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0BBF00-0BB2-4C61-8A49-2D1648742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0F0BBF00-0BB2-4C61-8A49-2D1648742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A9DB9B-35AF-422C-8440-0A8BF2E8A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4CA9DB9B-35AF-422C-8440-0A8BF2E8A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F6CB3-40F5-476F-855A-90DB89B95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F89F6CB3-40F5-476F-855A-90DB89B95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5CD9B4-E9F5-4E3F-8E9D-80E0656DE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A25CD9B4-E9F5-4E3F-8E9D-80E0656DE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E6B6D3-97EB-4B21-9CAD-FD5C46D9D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29E6B6D3-97EB-4B21-9CAD-FD5C46D9D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55E7EB-DAEE-4F51-964F-FBCE9656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9455E7EB-DAEE-4F51-964F-FBCE9656F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27EA6-0537-4268-8D37-AE59E14C6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A5E27EA6-0537-4268-8D37-AE59E14C6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29100" y="228600"/>
            <a:ext cx="2827507" cy="746508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300" y="1600200"/>
            <a:ext cx="2827507" cy="808797"/>
          </a:xfrm>
          <a:prstGeom prst="roundRect">
            <a:avLst>
              <a:gd name="adj" fmla="val 50000"/>
            </a:avLst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 মহাসাগর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58100" y="3657600"/>
            <a:ext cx="3254992" cy="74650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51959" y="4515178"/>
            <a:ext cx="3312046" cy="74650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 মহাসাগর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58100" y="1676400"/>
            <a:ext cx="3120171" cy="86484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300" y="3352800"/>
            <a:ext cx="3190895" cy="86484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 মহাসাগর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>
            <a:off x="5642854" y="975108"/>
            <a:ext cx="0" cy="3282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  <a:endCxn id="7" idx="1"/>
          </p:cNvCxnSpPr>
          <p:nvPr/>
        </p:nvCxnSpPr>
        <p:spPr>
          <a:xfrm rot="16200000" flipH="1">
            <a:off x="6083621" y="534341"/>
            <a:ext cx="1133713" cy="20152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  <a:endCxn id="8" idx="3"/>
          </p:cNvCxnSpPr>
          <p:nvPr/>
        </p:nvCxnSpPr>
        <p:spPr>
          <a:xfrm rot="5400000">
            <a:off x="3259469" y="1401835"/>
            <a:ext cx="2810113" cy="19566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4" idx="3"/>
          </p:cNvCxnSpPr>
          <p:nvPr/>
        </p:nvCxnSpPr>
        <p:spPr>
          <a:xfrm rot="5400000">
            <a:off x="3968086" y="329830"/>
            <a:ext cx="1029491" cy="23200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2"/>
            <a:endCxn id="5" idx="1"/>
          </p:cNvCxnSpPr>
          <p:nvPr/>
        </p:nvCxnSpPr>
        <p:spPr>
          <a:xfrm rot="16200000" flipH="1">
            <a:off x="5122604" y="1495358"/>
            <a:ext cx="3055746" cy="201524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57300" y="5334000"/>
            <a:ext cx="954299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</a:t>
            </a:r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প্রশান্ত মহাসাগর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859" y="5257800"/>
            <a:ext cx="106875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মহা</a:t>
            </a:r>
            <a:r>
              <a:rPr lang="bn-IN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আর্কটিক মহাসাগর</a:t>
            </a:r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7" grpId="1" animBg="1"/>
      <p:bldP spid="8" grpId="0" animBg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201400" cy="6400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5700" y="685800"/>
            <a:ext cx="44598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3300" y="2895600"/>
            <a:ext cx="699903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B050"/>
              </a:buClr>
              <a:buFont typeface="Wingdings" pitchFamily="2" charset="2"/>
              <a:buChar char="q"/>
            </a:pP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বড় ও সবচেয়ে ছোট </a:t>
            </a: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মহাসাগরের নাম লেখ । 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" y="2514600"/>
            <a:ext cx="2929106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282</Words>
  <Application>Microsoft Office PowerPoint</Application>
  <PresentationFormat>Custom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BBGPS</dc:creator>
  <cp:lastModifiedBy>BBGPS</cp:lastModifiedBy>
  <cp:revision>49</cp:revision>
  <dcterms:created xsi:type="dcterms:W3CDTF">2006-08-16T00:00:00Z</dcterms:created>
  <dcterms:modified xsi:type="dcterms:W3CDTF">2020-06-12T17:08:42Z</dcterms:modified>
</cp:coreProperties>
</file>