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76" r:id="rId4"/>
    <p:sldId id="257" r:id="rId5"/>
    <p:sldId id="268" r:id="rId6"/>
    <p:sldId id="262" r:id="rId7"/>
    <p:sldId id="292" r:id="rId8"/>
    <p:sldId id="301" r:id="rId9"/>
    <p:sldId id="294" r:id="rId10"/>
    <p:sldId id="296" r:id="rId11"/>
    <p:sldId id="297" r:id="rId12"/>
    <p:sldId id="273" r:id="rId13"/>
    <p:sldId id="27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Siyam Rupali" pitchFamily="2" charset="0"/>
        <a:ea typeface="+mn-ea"/>
        <a:cs typeface="Siyam Rupali" pitchFamily="2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3" autoAdjust="0"/>
  </p:normalViewPr>
  <p:slideViewPr>
    <p:cSldViewPr>
      <p:cViewPr varScale="1">
        <p:scale>
          <a:sx n="62" d="100"/>
          <a:sy n="6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7EC5C-23C3-46D3-8DA1-7DD70D3A9F80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E73E004-D6B8-4E96-9C32-4B5DB0A9F36D}">
      <dgm:prSet phldrT="[Text]" custT="1"/>
      <dgm:spPr/>
      <dgm:t>
        <a:bodyPr/>
        <a:lstStyle/>
        <a:p>
          <a:r>
            <a:rPr lang="en-US" sz="4800" dirty="0" err="1" smtClean="0">
              <a:latin typeface="Nikosh" panose="02000000000000000000" pitchFamily="2" charset="0"/>
              <a:cs typeface="Nikosh" panose="02000000000000000000" pitchFamily="2" charset="0"/>
            </a:rPr>
            <a:t>সুবিধা</a:t>
          </a:r>
          <a:endParaRPr lang="en-US" sz="4800" dirty="0"/>
        </a:p>
      </dgm:t>
    </dgm:pt>
    <dgm:pt modelId="{6BA4D7AA-FE6F-4AF0-908F-97F3400D5D52}" type="parTrans" cxnId="{767B4438-FC54-4D77-8834-0BFAFFD9B31F}">
      <dgm:prSet/>
      <dgm:spPr/>
      <dgm:t>
        <a:bodyPr/>
        <a:lstStyle/>
        <a:p>
          <a:endParaRPr lang="en-US" sz="3200"/>
        </a:p>
      </dgm:t>
    </dgm:pt>
    <dgm:pt modelId="{E6ECD768-00E4-4C31-A51C-6FFAA585E075}" type="sibTrans" cxnId="{767B4438-FC54-4D77-8834-0BFAFFD9B31F}">
      <dgm:prSet/>
      <dgm:spPr/>
      <dgm:t>
        <a:bodyPr/>
        <a:lstStyle/>
        <a:p>
          <a:endParaRPr lang="en-US" sz="3200"/>
        </a:p>
      </dgm:t>
    </dgm:pt>
    <dgm:pt modelId="{FEFE0ABA-6110-43B5-B720-F15E3550E841}">
      <dgm:prSet phldrT="[Text]" custT="1"/>
      <dgm:spPr/>
      <dgm:t>
        <a:bodyPr/>
        <a:lstStyle/>
        <a:p>
          <a:r>
            <a:rPr lang="as-IN" sz="3200" dirty="0" smtClean="0">
              <a:latin typeface="Nikosh" panose="02000000000000000000" pitchFamily="2" charset="0"/>
              <a:cs typeface="Nikosh" panose="02000000000000000000" pitchFamily="2" charset="0"/>
            </a:rPr>
            <a:t>নেটও</a:t>
          </a:r>
          <a:r>
            <a:rPr lang="en-US" sz="3200" dirty="0" err="1" smtClean="0">
              <a:latin typeface="Nikosh" panose="02000000000000000000" pitchFamily="2" charset="0"/>
              <a:cs typeface="Nikosh" panose="02000000000000000000" pitchFamily="2" charset="0"/>
            </a:rPr>
            <a:t>য়া</a:t>
          </a:r>
          <a:r>
            <a:rPr lang="as-IN" sz="3200" dirty="0" smtClean="0">
              <a:latin typeface="Nikosh" panose="02000000000000000000" pitchFamily="2" charset="0"/>
              <a:cs typeface="Nikosh" panose="02000000000000000000" pitchFamily="2" charset="0"/>
            </a:rPr>
            <a:t>র্কে হাব ব্যবহার করলে তুলনামূলকভাবে খরচ কম প</a:t>
          </a:r>
          <a:r>
            <a:rPr lang="en-US" sz="3200" dirty="0" err="1" smtClean="0">
              <a:latin typeface="Nikosh" panose="02000000000000000000" pitchFamily="2" charset="0"/>
              <a:cs typeface="Nikosh" panose="02000000000000000000" pitchFamily="2" charset="0"/>
            </a:rPr>
            <a:t>ড়ে</a:t>
          </a:r>
          <a:endParaRPr lang="en-US" sz="3200" dirty="0"/>
        </a:p>
      </dgm:t>
    </dgm:pt>
    <dgm:pt modelId="{FC11F2C5-70E9-4D62-A284-E9ED8AA385E6}" type="parTrans" cxnId="{7CC4D3DC-90B9-4078-B44B-F0C927C5BC73}">
      <dgm:prSet custT="1"/>
      <dgm:spPr/>
      <dgm:t>
        <a:bodyPr/>
        <a:lstStyle/>
        <a:p>
          <a:endParaRPr lang="en-US" sz="3200"/>
        </a:p>
      </dgm:t>
    </dgm:pt>
    <dgm:pt modelId="{374146C6-7EC2-4680-A313-566BB2F3F00B}" type="sibTrans" cxnId="{7CC4D3DC-90B9-4078-B44B-F0C927C5BC73}">
      <dgm:prSet/>
      <dgm:spPr/>
      <dgm:t>
        <a:bodyPr/>
        <a:lstStyle/>
        <a:p>
          <a:endParaRPr lang="en-US" sz="3200"/>
        </a:p>
      </dgm:t>
    </dgm:pt>
    <dgm:pt modelId="{B8F74C8B-1A6C-46DB-B789-F3565FFA8273}">
      <dgm:prSet phldrT="[Text]" custT="1"/>
      <dgm:spPr/>
      <dgm:t>
        <a:bodyPr/>
        <a:lstStyle/>
        <a:p>
          <a:r>
            <a:rPr lang="as-IN" sz="3200" dirty="0" smtClean="0">
              <a:latin typeface="Nikosh" panose="02000000000000000000" pitchFamily="2" charset="0"/>
              <a:cs typeface="Nikosh" panose="02000000000000000000" pitchFamily="2" charset="0"/>
            </a:rPr>
            <a:t>হাব ব্যবহারে অল্প পরিসরে ছোট নেটওয়ার্ক তৈরি করা যায়</a:t>
          </a:r>
          <a:endParaRPr lang="en-US" sz="3200" dirty="0"/>
        </a:p>
      </dgm:t>
    </dgm:pt>
    <dgm:pt modelId="{D5CBD13E-A7C1-405A-B118-965294C40362}" type="parTrans" cxnId="{9EF2E112-6195-4D04-A37B-1D89868458FA}">
      <dgm:prSet custT="1"/>
      <dgm:spPr/>
      <dgm:t>
        <a:bodyPr/>
        <a:lstStyle/>
        <a:p>
          <a:endParaRPr lang="en-US" sz="3200"/>
        </a:p>
      </dgm:t>
    </dgm:pt>
    <dgm:pt modelId="{353B6C8F-53F4-49B6-812B-310A324ABFD3}" type="sibTrans" cxnId="{9EF2E112-6195-4D04-A37B-1D89868458FA}">
      <dgm:prSet/>
      <dgm:spPr/>
      <dgm:t>
        <a:bodyPr/>
        <a:lstStyle/>
        <a:p>
          <a:endParaRPr lang="en-US" sz="3200"/>
        </a:p>
      </dgm:t>
    </dgm:pt>
    <dgm:pt modelId="{1957CB50-0774-469F-A5BD-3DF64E880974}" type="pres">
      <dgm:prSet presAssocID="{9437EC5C-23C3-46D3-8DA1-7DD70D3A9F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11A312-6B37-4AB6-923C-2EE2E35E3FD4}" type="pres">
      <dgm:prSet presAssocID="{DE73E004-D6B8-4E96-9C32-4B5DB0A9F36D}" presName="root" presStyleCnt="0"/>
      <dgm:spPr/>
    </dgm:pt>
    <dgm:pt modelId="{35237919-BD9D-4DBD-815A-36B36C22CB11}" type="pres">
      <dgm:prSet presAssocID="{DE73E004-D6B8-4E96-9C32-4B5DB0A9F36D}" presName="rootComposite" presStyleCnt="0"/>
      <dgm:spPr/>
    </dgm:pt>
    <dgm:pt modelId="{E1B2A8B4-4019-4B3A-BCF7-E5F90EBB101C}" type="pres">
      <dgm:prSet presAssocID="{DE73E004-D6B8-4E96-9C32-4B5DB0A9F36D}" presName="rootText" presStyleLbl="node1" presStyleIdx="0" presStyleCnt="1"/>
      <dgm:spPr/>
      <dgm:t>
        <a:bodyPr/>
        <a:lstStyle/>
        <a:p>
          <a:endParaRPr lang="en-US"/>
        </a:p>
      </dgm:t>
    </dgm:pt>
    <dgm:pt modelId="{9F19A4E8-A6C7-4F0A-B836-6AAD2AAC10DA}" type="pres">
      <dgm:prSet presAssocID="{DE73E004-D6B8-4E96-9C32-4B5DB0A9F36D}" presName="rootConnector" presStyleLbl="node1" presStyleIdx="0" presStyleCnt="1"/>
      <dgm:spPr/>
      <dgm:t>
        <a:bodyPr/>
        <a:lstStyle/>
        <a:p>
          <a:endParaRPr lang="en-US"/>
        </a:p>
      </dgm:t>
    </dgm:pt>
    <dgm:pt modelId="{98107C9F-FEB7-40C3-8274-34C5DA91E68F}" type="pres">
      <dgm:prSet presAssocID="{DE73E004-D6B8-4E96-9C32-4B5DB0A9F36D}" presName="childShape" presStyleCnt="0"/>
      <dgm:spPr/>
    </dgm:pt>
    <dgm:pt modelId="{8D6DEDD1-436C-4DEB-8B1B-B271E4F9FE0E}" type="pres">
      <dgm:prSet presAssocID="{FC11F2C5-70E9-4D62-A284-E9ED8AA385E6}" presName="Name13" presStyleLbl="parChTrans1D2" presStyleIdx="0" presStyleCnt="2"/>
      <dgm:spPr/>
      <dgm:t>
        <a:bodyPr/>
        <a:lstStyle/>
        <a:p>
          <a:endParaRPr lang="en-US"/>
        </a:p>
      </dgm:t>
    </dgm:pt>
    <dgm:pt modelId="{94AD1923-CF53-4ADF-8D01-FD7994747975}" type="pres">
      <dgm:prSet presAssocID="{FEFE0ABA-6110-43B5-B720-F15E3550E841}" presName="childText" presStyleLbl="bgAcc1" presStyleIdx="0" presStyleCnt="2" custScaleX="233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317F4-99DF-435F-9623-EBEF7DC761B7}" type="pres">
      <dgm:prSet presAssocID="{D5CBD13E-A7C1-405A-B118-965294C4036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6DD0F1B1-F479-4BB4-A660-C00BD18E1C16}" type="pres">
      <dgm:prSet presAssocID="{B8F74C8B-1A6C-46DB-B789-F3565FFA8273}" presName="childText" presStyleLbl="bgAcc1" presStyleIdx="1" presStyleCnt="2" custScaleX="233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6222CD-658B-4A6E-86F6-ACD57C44B95A}" type="presOf" srcId="{D5CBD13E-A7C1-405A-B118-965294C40362}" destId="{54E317F4-99DF-435F-9623-EBEF7DC761B7}" srcOrd="0" destOrd="0" presId="urn:microsoft.com/office/officeart/2005/8/layout/hierarchy3"/>
    <dgm:cxn modelId="{E609E339-1EE4-4C9E-8CBB-B599114D1B39}" type="presOf" srcId="{FEFE0ABA-6110-43B5-B720-F15E3550E841}" destId="{94AD1923-CF53-4ADF-8D01-FD7994747975}" srcOrd="0" destOrd="0" presId="urn:microsoft.com/office/officeart/2005/8/layout/hierarchy3"/>
    <dgm:cxn modelId="{43872473-3CC9-46C3-89F3-C2844D5B6AD3}" type="presOf" srcId="{9437EC5C-23C3-46D3-8DA1-7DD70D3A9F80}" destId="{1957CB50-0774-469F-A5BD-3DF64E880974}" srcOrd="0" destOrd="0" presId="urn:microsoft.com/office/officeart/2005/8/layout/hierarchy3"/>
    <dgm:cxn modelId="{9EF2E112-6195-4D04-A37B-1D89868458FA}" srcId="{DE73E004-D6B8-4E96-9C32-4B5DB0A9F36D}" destId="{B8F74C8B-1A6C-46DB-B789-F3565FFA8273}" srcOrd="1" destOrd="0" parTransId="{D5CBD13E-A7C1-405A-B118-965294C40362}" sibTransId="{353B6C8F-53F4-49B6-812B-310A324ABFD3}"/>
    <dgm:cxn modelId="{36DB308A-9A5A-4E62-9552-B331418DBF0B}" type="presOf" srcId="{DE73E004-D6B8-4E96-9C32-4B5DB0A9F36D}" destId="{E1B2A8B4-4019-4B3A-BCF7-E5F90EBB101C}" srcOrd="0" destOrd="0" presId="urn:microsoft.com/office/officeart/2005/8/layout/hierarchy3"/>
    <dgm:cxn modelId="{767B4438-FC54-4D77-8834-0BFAFFD9B31F}" srcId="{9437EC5C-23C3-46D3-8DA1-7DD70D3A9F80}" destId="{DE73E004-D6B8-4E96-9C32-4B5DB0A9F36D}" srcOrd="0" destOrd="0" parTransId="{6BA4D7AA-FE6F-4AF0-908F-97F3400D5D52}" sibTransId="{E6ECD768-00E4-4C31-A51C-6FFAA585E075}"/>
    <dgm:cxn modelId="{7CC4D3DC-90B9-4078-B44B-F0C927C5BC73}" srcId="{DE73E004-D6B8-4E96-9C32-4B5DB0A9F36D}" destId="{FEFE0ABA-6110-43B5-B720-F15E3550E841}" srcOrd="0" destOrd="0" parTransId="{FC11F2C5-70E9-4D62-A284-E9ED8AA385E6}" sibTransId="{374146C6-7EC2-4680-A313-566BB2F3F00B}"/>
    <dgm:cxn modelId="{AFCE55B1-C112-4C06-B36A-CB02D0091F9E}" type="presOf" srcId="{B8F74C8B-1A6C-46DB-B789-F3565FFA8273}" destId="{6DD0F1B1-F479-4BB4-A660-C00BD18E1C16}" srcOrd="0" destOrd="0" presId="urn:microsoft.com/office/officeart/2005/8/layout/hierarchy3"/>
    <dgm:cxn modelId="{17C64043-CEB8-4721-B4F0-99771015C8F3}" type="presOf" srcId="{DE73E004-D6B8-4E96-9C32-4B5DB0A9F36D}" destId="{9F19A4E8-A6C7-4F0A-B836-6AAD2AAC10DA}" srcOrd="1" destOrd="0" presId="urn:microsoft.com/office/officeart/2005/8/layout/hierarchy3"/>
    <dgm:cxn modelId="{3754E006-A598-493A-8705-25218B1E0C9A}" type="presOf" srcId="{FC11F2C5-70E9-4D62-A284-E9ED8AA385E6}" destId="{8D6DEDD1-436C-4DEB-8B1B-B271E4F9FE0E}" srcOrd="0" destOrd="0" presId="urn:microsoft.com/office/officeart/2005/8/layout/hierarchy3"/>
    <dgm:cxn modelId="{68DD4EB4-7879-4554-89B8-867CA716734D}" type="presParOf" srcId="{1957CB50-0774-469F-A5BD-3DF64E880974}" destId="{1911A312-6B37-4AB6-923C-2EE2E35E3FD4}" srcOrd="0" destOrd="0" presId="urn:microsoft.com/office/officeart/2005/8/layout/hierarchy3"/>
    <dgm:cxn modelId="{5213C0E4-69F9-4898-AE9B-425552CE95EF}" type="presParOf" srcId="{1911A312-6B37-4AB6-923C-2EE2E35E3FD4}" destId="{35237919-BD9D-4DBD-815A-36B36C22CB11}" srcOrd="0" destOrd="0" presId="urn:microsoft.com/office/officeart/2005/8/layout/hierarchy3"/>
    <dgm:cxn modelId="{5120229C-CEE7-4261-8E78-6E8BEC2841D3}" type="presParOf" srcId="{35237919-BD9D-4DBD-815A-36B36C22CB11}" destId="{E1B2A8B4-4019-4B3A-BCF7-E5F90EBB101C}" srcOrd="0" destOrd="0" presId="urn:microsoft.com/office/officeart/2005/8/layout/hierarchy3"/>
    <dgm:cxn modelId="{959E7624-5E07-4CFD-BD7C-78147F445C3A}" type="presParOf" srcId="{35237919-BD9D-4DBD-815A-36B36C22CB11}" destId="{9F19A4E8-A6C7-4F0A-B836-6AAD2AAC10DA}" srcOrd="1" destOrd="0" presId="urn:microsoft.com/office/officeart/2005/8/layout/hierarchy3"/>
    <dgm:cxn modelId="{D2AA13B0-7247-4B54-BC4E-932AB4CF784A}" type="presParOf" srcId="{1911A312-6B37-4AB6-923C-2EE2E35E3FD4}" destId="{98107C9F-FEB7-40C3-8274-34C5DA91E68F}" srcOrd="1" destOrd="0" presId="urn:microsoft.com/office/officeart/2005/8/layout/hierarchy3"/>
    <dgm:cxn modelId="{5D45E818-8FA8-429C-B1C8-26B691F947FB}" type="presParOf" srcId="{98107C9F-FEB7-40C3-8274-34C5DA91E68F}" destId="{8D6DEDD1-436C-4DEB-8B1B-B271E4F9FE0E}" srcOrd="0" destOrd="0" presId="urn:microsoft.com/office/officeart/2005/8/layout/hierarchy3"/>
    <dgm:cxn modelId="{CCB8521D-223E-4D95-931F-85299D390958}" type="presParOf" srcId="{98107C9F-FEB7-40C3-8274-34C5DA91E68F}" destId="{94AD1923-CF53-4ADF-8D01-FD7994747975}" srcOrd="1" destOrd="0" presId="urn:microsoft.com/office/officeart/2005/8/layout/hierarchy3"/>
    <dgm:cxn modelId="{CB4064F1-82CC-41F5-AB5A-530E8B024C78}" type="presParOf" srcId="{98107C9F-FEB7-40C3-8274-34C5DA91E68F}" destId="{54E317F4-99DF-435F-9623-EBEF7DC761B7}" srcOrd="2" destOrd="0" presId="urn:microsoft.com/office/officeart/2005/8/layout/hierarchy3"/>
    <dgm:cxn modelId="{10CEF16A-6DDD-4D4D-B6E5-8259602CA0D7}" type="presParOf" srcId="{98107C9F-FEB7-40C3-8274-34C5DA91E68F}" destId="{6DD0F1B1-F479-4BB4-A660-C00BD18E1C1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7EC5C-23C3-46D3-8DA1-7DD70D3A9F80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E73E004-D6B8-4E96-9C32-4B5DB0A9F36D}">
      <dgm:prSet phldrT="[Text]" custT="1"/>
      <dgm:spPr/>
      <dgm:t>
        <a:bodyPr/>
        <a:lstStyle/>
        <a:p>
          <a:pPr algn="l"/>
          <a:r>
            <a:rPr lang="en-US" sz="3600" dirty="0" err="1" smtClean="0">
              <a:latin typeface="Nikosh" panose="02000000000000000000" pitchFamily="2" charset="0"/>
              <a:cs typeface="Nikosh" panose="02000000000000000000" pitchFamily="2" charset="0"/>
            </a:rPr>
            <a:t>অসুবিধা</a:t>
          </a:r>
          <a:endParaRPr lang="en-US" sz="3600" dirty="0"/>
        </a:p>
      </dgm:t>
    </dgm:pt>
    <dgm:pt modelId="{6BA4D7AA-FE6F-4AF0-908F-97F3400D5D52}" type="parTrans" cxnId="{767B4438-FC54-4D77-8834-0BFAFFD9B31F}">
      <dgm:prSet/>
      <dgm:spPr/>
      <dgm:t>
        <a:bodyPr/>
        <a:lstStyle/>
        <a:p>
          <a:pPr algn="l"/>
          <a:endParaRPr lang="en-US" sz="2800"/>
        </a:p>
      </dgm:t>
    </dgm:pt>
    <dgm:pt modelId="{E6ECD768-00E4-4C31-A51C-6FFAA585E075}" type="sibTrans" cxnId="{767B4438-FC54-4D77-8834-0BFAFFD9B31F}">
      <dgm:prSet/>
      <dgm:spPr/>
      <dgm:t>
        <a:bodyPr/>
        <a:lstStyle/>
        <a:p>
          <a:pPr algn="l"/>
          <a:endParaRPr lang="en-US" sz="2800"/>
        </a:p>
      </dgm:t>
    </dgm:pt>
    <dgm:pt modelId="{FEFE0ABA-6110-43B5-B720-F15E3550E841}">
      <dgm:prSet phldrT="[Text]" custT="1"/>
      <dgm:spPr/>
      <dgm:t>
        <a:bodyPr/>
        <a:lstStyle/>
        <a:p>
          <a:pPr algn="l"/>
          <a:r>
            <a:rPr lang="as-IN" sz="2800" dirty="0" smtClean="0">
              <a:latin typeface="Nikosh" panose="02000000000000000000" pitchFamily="2" charset="0"/>
              <a:cs typeface="Nikosh" panose="02000000000000000000" pitchFamily="2" charset="0"/>
            </a:rPr>
            <a:t>নেটও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য়া</a:t>
          </a:r>
          <a:r>
            <a:rPr lang="as-IN" sz="2800" dirty="0" smtClean="0">
              <a:latin typeface="Nikosh" panose="02000000000000000000" pitchFamily="2" charset="0"/>
              <a:cs typeface="Nikosh" panose="02000000000000000000" pitchFamily="2" charset="0"/>
            </a:rPr>
            <a:t>র্কে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কম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গতি</a:t>
          </a:r>
          <a:endParaRPr lang="en-US" sz="2800" dirty="0"/>
        </a:p>
      </dgm:t>
    </dgm:pt>
    <dgm:pt modelId="{FC11F2C5-70E9-4D62-A284-E9ED8AA385E6}" type="parTrans" cxnId="{7CC4D3DC-90B9-4078-B44B-F0C927C5BC73}">
      <dgm:prSet custT="1"/>
      <dgm:spPr/>
      <dgm:t>
        <a:bodyPr/>
        <a:lstStyle/>
        <a:p>
          <a:pPr algn="l"/>
          <a:endParaRPr lang="en-US" sz="2800"/>
        </a:p>
      </dgm:t>
    </dgm:pt>
    <dgm:pt modelId="{374146C6-7EC2-4680-A313-566BB2F3F00B}" type="sibTrans" cxnId="{7CC4D3DC-90B9-4078-B44B-F0C927C5BC73}">
      <dgm:prSet/>
      <dgm:spPr/>
      <dgm:t>
        <a:bodyPr/>
        <a:lstStyle/>
        <a:p>
          <a:pPr algn="l"/>
          <a:endParaRPr lang="en-US" sz="2800"/>
        </a:p>
      </dgm:t>
    </dgm:pt>
    <dgm:pt modelId="{B8F74C8B-1A6C-46DB-B789-F3565FFA8273}">
      <dgm:prSet phldrT="[Text]" custT="1"/>
      <dgm:spPr/>
      <dgm:t>
        <a:bodyPr/>
        <a:lstStyle/>
        <a:p>
          <a:pPr algn="l"/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হাব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নির্দিষ্ট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ঠিকানা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অনুযায়ী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তথ্য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পাঠাতে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পারে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না</a:t>
          </a:r>
          <a:endParaRPr lang="en-US" sz="2800" dirty="0"/>
        </a:p>
      </dgm:t>
    </dgm:pt>
    <dgm:pt modelId="{D5CBD13E-A7C1-405A-B118-965294C40362}" type="parTrans" cxnId="{9EF2E112-6195-4D04-A37B-1D89868458FA}">
      <dgm:prSet custT="1"/>
      <dgm:spPr/>
      <dgm:t>
        <a:bodyPr/>
        <a:lstStyle/>
        <a:p>
          <a:pPr algn="l"/>
          <a:endParaRPr lang="en-US" sz="2800"/>
        </a:p>
      </dgm:t>
    </dgm:pt>
    <dgm:pt modelId="{353B6C8F-53F4-49B6-812B-310A324ABFD3}" type="sibTrans" cxnId="{9EF2E112-6195-4D04-A37B-1D89868458FA}">
      <dgm:prSet/>
      <dgm:spPr/>
      <dgm:t>
        <a:bodyPr/>
        <a:lstStyle/>
        <a:p>
          <a:pPr algn="l"/>
          <a:endParaRPr lang="en-US" sz="2800"/>
        </a:p>
      </dgm:t>
    </dgm:pt>
    <dgm:pt modelId="{CC64CEDD-A2C6-4C53-A251-1C2129516CFE}">
      <dgm:prSet phldrT="[Text]" custT="1"/>
      <dgm:spPr/>
      <dgm:t>
        <a:bodyPr/>
        <a:lstStyle/>
        <a:p>
          <a:pPr algn="l"/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হাব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তথ্য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বা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উপাত্ত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পড়তে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পারে</a:t>
          </a:r>
          <a:r>
            <a:rPr lang="en-US" sz="28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dirty="0" err="1" smtClean="0">
              <a:latin typeface="Nikosh" panose="02000000000000000000" pitchFamily="2" charset="0"/>
              <a:cs typeface="Nikosh" panose="02000000000000000000" pitchFamily="2" charset="0"/>
            </a:rPr>
            <a:t>না</a:t>
          </a:r>
          <a:endParaRPr lang="en-US" sz="2800" dirty="0"/>
        </a:p>
      </dgm:t>
    </dgm:pt>
    <dgm:pt modelId="{6598A534-B8DB-406F-AB7C-D3EC6CA849BA}" type="parTrans" cxnId="{435FC463-F264-42D1-BF02-FC1285139CA4}">
      <dgm:prSet/>
      <dgm:spPr/>
      <dgm:t>
        <a:bodyPr/>
        <a:lstStyle/>
        <a:p>
          <a:pPr algn="l"/>
          <a:endParaRPr lang="en-US" sz="2800"/>
        </a:p>
      </dgm:t>
    </dgm:pt>
    <dgm:pt modelId="{4AFFD31E-0BE8-4A97-BD08-8547F7B2FB6E}" type="sibTrans" cxnId="{435FC463-F264-42D1-BF02-FC1285139CA4}">
      <dgm:prSet/>
      <dgm:spPr/>
      <dgm:t>
        <a:bodyPr/>
        <a:lstStyle/>
        <a:p>
          <a:pPr algn="l"/>
          <a:endParaRPr lang="en-US" sz="2800"/>
        </a:p>
      </dgm:t>
    </dgm:pt>
    <dgm:pt modelId="{CAD61159-A776-40F9-8656-C5E03F6DBF72}">
      <dgm:prSet phldrT="[Text]" custT="1"/>
      <dgm:spPr/>
      <dgm:t>
        <a:bodyPr/>
        <a:lstStyle/>
        <a:p>
          <a:pPr algn="l"/>
          <a:r>
            <a:rPr lang="as-IN" sz="2800" dirty="0" smtClean="0">
              <a:latin typeface="Nikosh" panose="02000000000000000000" pitchFamily="2" charset="0"/>
              <a:cs typeface="Nikosh" panose="02000000000000000000" pitchFamily="2" charset="0"/>
            </a:rPr>
            <a:t>ডেটা আদান-প্রদানে বাধার সম্ভাবনা থাকে</a:t>
          </a:r>
          <a:endParaRPr lang="en-US" sz="2800" dirty="0"/>
        </a:p>
      </dgm:t>
    </dgm:pt>
    <dgm:pt modelId="{42115716-0E01-48D0-BB3E-3982263B26B1}" type="parTrans" cxnId="{57CD7940-B61C-44F1-88E9-CE932AF9EF07}">
      <dgm:prSet/>
      <dgm:spPr/>
      <dgm:t>
        <a:bodyPr/>
        <a:lstStyle/>
        <a:p>
          <a:pPr algn="l"/>
          <a:endParaRPr lang="en-US" sz="2800"/>
        </a:p>
      </dgm:t>
    </dgm:pt>
    <dgm:pt modelId="{79952FAB-0966-4F20-871F-30E9C9116A18}" type="sibTrans" cxnId="{57CD7940-B61C-44F1-88E9-CE932AF9EF07}">
      <dgm:prSet/>
      <dgm:spPr/>
      <dgm:t>
        <a:bodyPr/>
        <a:lstStyle/>
        <a:p>
          <a:pPr algn="l"/>
          <a:endParaRPr lang="en-US" sz="2800"/>
        </a:p>
      </dgm:t>
    </dgm:pt>
    <dgm:pt modelId="{A1090D51-6EDD-4A78-9A03-144529808870}">
      <dgm:prSet phldrT="[Text]" custT="1"/>
      <dgm:spPr/>
      <dgm:t>
        <a:bodyPr/>
        <a:lstStyle/>
        <a:p>
          <a:pPr algn="l"/>
          <a:r>
            <a:rPr lang="as-IN" sz="2800" dirty="0" smtClean="0">
              <a:latin typeface="Nikosh" panose="02000000000000000000" pitchFamily="2" charset="0"/>
              <a:cs typeface="Nikosh" panose="02000000000000000000" pitchFamily="2" charset="0"/>
            </a:rPr>
            <a:t>অনেক ডেটা একসঙ্গে পাঠালে সময় বেশি লাগে</a:t>
          </a:r>
          <a:endParaRPr lang="en-US" sz="2800" dirty="0"/>
        </a:p>
      </dgm:t>
    </dgm:pt>
    <dgm:pt modelId="{ED65813D-4AAB-44F7-878B-FA7107015B43}" type="parTrans" cxnId="{17CE10F8-B306-4843-BC73-1987317345A9}">
      <dgm:prSet/>
      <dgm:spPr/>
      <dgm:t>
        <a:bodyPr/>
        <a:lstStyle/>
        <a:p>
          <a:pPr algn="l"/>
          <a:endParaRPr lang="en-US" sz="2800"/>
        </a:p>
      </dgm:t>
    </dgm:pt>
    <dgm:pt modelId="{072D6356-7626-4563-A06A-C948DCD8D38A}" type="sibTrans" cxnId="{17CE10F8-B306-4843-BC73-1987317345A9}">
      <dgm:prSet/>
      <dgm:spPr/>
      <dgm:t>
        <a:bodyPr/>
        <a:lstStyle/>
        <a:p>
          <a:pPr algn="l"/>
          <a:endParaRPr lang="en-US" sz="2800"/>
        </a:p>
      </dgm:t>
    </dgm:pt>
    <dgm:pt modelId="{1193B453-3A11-4F30-BC87-1031CEE0FF11}" type="pres">
      <dgm:prSet presAssocID="{9437EC5C-23C3-46D3-8DA1-7DD70D3A9F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E8AF8C-491C-430E-8A86-190849B8BFDB}" type="pres">
      <dgm:prSet presAssocID="{DE73E004-D6B8-4E96-9C32-4B5DB0A9F36D}" presName="root" presStyleCnt="0"/>
      <dgm:spPr/>
    </dgm:pt>
    <dgm:pt modelId="{79CE36BF-6520-4322-AD87-283FB7689E7F}" type="pres">
      <dgm:prSet presAssocID="{DE73E004-D6B8-4E96-9C32-4B5DB0A9F36D}" presName="rootComposite" presStyleCnt="0"/>
      <dgm:spPr/>
    </dgm:pt>
    <dgm:pt modelId="{B45EB55A-D79C-4F01-9837-C2D74198E461}" type="pres">
      <dgm:prSet presAssocID="{DE73E004-D6B8-4E96-9C32-4B5DB0A9F36D}" presName="rootText" presStyleLbl="node1" presStyleIdx="0" presStyleCnt="1" custScaleX="141070"/>
      <dgm:spPr/>
      <dgm:t>
        <a:bodyPr/>
        <a:lstStyle/>
        <a:p>
          <a:endParaRPr lang="en-US"/>
        </a:p>
      </dgm:t>
    </dgm:pt>
    <dgm:pt modelId="{874E9F8C-FAB9-4890-9551-C301BE9CD19C}" type="pres">
      <dgm:prSet presAssocID="{DE73E004-D6B8-4E96-9C32-4B5DB0A9F36D}" presName="rootConnector" presStyleLbl="node1" presStyleIdx="0" presStyleCnt="1"/>
      <dgm:spPr/>
      <dgm:t>
        <a:bodyPr/>
        <a:lstStyle/>
        <a:p>
          <a:endParaRPr lang="en-US"/>
        </a:p>
      </dgm:t>
    </dgm:pt>
    <dgm:pt modelId="{B42EA76B-7B98-401F-9D7C-A137DCB8305D}" type="pres">
      <dgm:prSet presAssocID="{DE73E004-D6B8-4E96-9C32-4B5DB0A9F36D}" presName="childShape" presStyleCnt="0"/>
      <dgm:spPr/>
    </dgm:pt>
    <dgm:pt modelId="{F9FE221F-786C-414D-B5D4-4003581AB60B}" type="pres">
      <dgm:prSet presAssocID="{FC11F2C5-70E9-4D62-A284-E9ED8AA385E6}" presName="Name13" presStyleLbl="parChTrans1D2" presStyleIdx="0" presStyleCnt="5"/>
      <dgm:spPr/>
      <dgm:t>
        <a:bodyPr/>
        <a:lstStyle/>
        <a:p>
          <a:endParaRPr lang="en-US"/>
        </a:p>
      </dgm:t>
    </dgm:pt>
    <dgm:pt modelId="{690CDB0A-C3F1-4C08-8AF9-D5BCBE106937}" type="pres">
      <dgm:prSet presAssocID="{FEFE0ABA-6110-43B5-B720-F15E3550E841}" presName="childText" presStyleLbl="bgAcc1" presStyleIdx="0" presStyleCnt="5" custScaleX="222352" custScaleY="86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A0EDC-C1C2-40D3-9C39-1BACDD4F76A7}" type="pres">
      <dgm:prSet presAssocID="{D5CBD13E-A7C1-405A-B118-965294C40362}" presName="Name13" presStyleLbl="parChTrans1D2" presStyleIdx="1" presStyleCnt="5"/>
      <dgm:spPr/>
      <dgm:t>
        <a:bodyPr/>
        <a:lstStyle/>
        <a:p>
          <a:endParaRPr lang="en-US"/>
        </a:p>
      </dgm:t>
    </dgm:pt>
    <dgm:pt modelId="{A38E8E61-D0DC-4736-9A26-A8A755D68F97}" type="pres">
      <dgm:prSet presAssocID="{B8F74C8B-1A6C-46DB-B789-F3565FFA8273}" presName="childText" presStyleLbl="bgAcc1" presStyleIdx="1" presStyleCnt="5" custScaleX="516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DB0CB-BAE8-4300-87DD-AE7B96F48490}" type="pres">
      <dgm:prSet presAssocID="{6598A534-B8DB-406F-AB7C-D3EC6CA849BA}" presName="Name13" presStyleLbl="parChTrans1D2" presStyleIdx="2" presStyleCnt="5"/>
      <dgm:spPr/>
      <dgm:t>
        <a:bodyPr/>
        <a:lstStyle/>
        <a:p>
          <a:endParaRPr lang="en-US"/>
        </a:p>
      </dgm:t>
    </dgm:pt>
    <dgm:pt modelId="{BED5E702-6A7E-45EC-90E2-1EF6EEEA5C7F}" type="pres">
      <dgm:prSet presAssocID="{CC64CEDD-A2C6-4C53-A251-1C2129516CFE}" presName="childText" presStyleLbl="bgAcc1" presStyleIdx="2" presStyleCnt="5" custScaleX="369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D62B3-29A9-446A-954F-9BACB0381824}" type="pres">
      <dgm:prSet presAssocID="{42115716-0E01-48D0-BB3E-3982263B26B1}" presName="Name13" presStyleLbl="parChTrans1D2" presStyleIdx="3" presStyleCnt="5"/>
      <dgm:spPr/>
      <dgm:t>
        <a:bodyPr/>
        <a:lstStyle/>
        <a:p>
          <a:endParaRPr lang="en-US"/>
        </a:p>
      </dgm:t>
    </dgm:pt>
    <dgm:pt modelId="{AF64D8FD-C4EC-42AC-A22C-3AE01079788D}" type="pres">
      <dgm:prSet presAssocID="{CAD61159-A776-40F9-8656-C5E03F6DBF72}" presName="childText" presStyleLbl="bgAcc1" presStyleIdx="3" presStyleCnt="5" custScaleX="429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40BDE-AE2A-4D5D-B5B3-1686ABCD8C19}" type="pres">
      <dgm:prSet presAssocID="{ED65813D-4AAB-44F7-878B-FA7107015B43}" presName="Name13" presStyleLbl="parChTrans1D2" presStyleIdx="4" presStyleCnt="5"/>
      <dgm:spPr/>
      <dgm:t>
        <a:bodyPr/>
        <a:lstStyle/>
        <a:p>
          <a:endParaRPr lang="en-US"/>
        </a:p>
      </dgm:t>
    </dgm:pt>
    <dgm:pt modelId="{BD0863A0-DBE4-4766-BC31-45AB50A2B4AD}" type="pres">
      <dgm:prSet presAssocID="{A1090D51-6EDD-4A78-9A03-144529808870}" presName="childText" presStyleLbl="bgAcc1" presStyleIdx="4" presStyleCnt="5" custScaleX="474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2E112-6195-4D04-A37B-1D89868458FA}" srcId="{DE73E004-D6B8-4E96-9C32-4B5DB0A9F36D}" destId="{B8F74C8B-1A6C-46DB-B789-F3565FFA8273}" srcOrd="1" destOrd="0" parTransId="{D5CBD13E-A7C1-405A-B118-965294C40362}" sibTransId="{353B6C8F-53F4-49B6-812B-310A324ABFD3}"/>
    <dgm:cxn modelId="{9D8FDFE7-CD35-491F-8902-1263AA220424}" type="presOf" srcId="{6598A534-B8DB-406F-AB7C-D3EC6CA849BA}" destId="{7CEDB0CB-BAE8-4300-87DD-AE7B96F48490}" srcOrd="0" destOrd="0" presId="urn:microsoft.com/office/officeart/2005/8/layout/hierarchy3"/>
    <dgm:cxn modelId="{F95BB337-6054-4DEA-8D66-E0B087C89190}" type="presOf" srcId="{B8F74C8B-1A6C-46DB-B789-F3565FFA8273}" destId="{A38E8E61-D0DC-4736-9A26-A8A755D68F97}" srcOrd="0" destOrd="0" presId="urn:microsoft.com/office/officeart/2005/8/layout/hierarchy3"/>
    <dgm:cxn modelId="{06DB8B91-0599-40AB-8C5E-5296453640DE}" type="presOf" srcId="{ED65813D-4AAB-44F7-878B-FA7107015B43}" destId="{AD340BDE-AE2A-4D5D-B5B3-1686ABCD8C19}" srcOrd="0" destOrd="0" presId="urn:microsoft.com/office/officeart/2005/8/layout/hierarchy3"/>
    <dgm:cxn modelId="{CE93AC26-E2E5-435A-8992-B386DF77AE3A}" type="presOf" srcId="{42115716-0E01-48D0-BB3E-3982263B26B1}" destId="{8CAD62B3-29A9-446A-954F-9BACB0381824}" srcOrd="0" destOrd="0" presId="urn:microsoft.com/office/officeart/2005/8/layout/hierarchy3"/>
    <dgm:cxn modelId="{66E96914-0FEE-4AFA-AEA2-C761D449859E}" type="presOf" srcId="{9437EC5C-23C3-46D3-8DA1-7DD70D3A9F80}" destId="{1193B453-3A11-4F30-BC87-1031CEE0FF11}" srcOrd="0" destOrd="0" presId="urn:microsoft.com/office/officeart/2005/8/layout/hierarchy3"/>
    <dgm:cxn modelId="{4B097B89-7FAE-4A9D-9D4F-ECE3CF4A1887}" type="presOf" srcId="{CC64CEDD-A2C6-4C53-A251-1C2129516CFE}" destId="{BED5E702-6A7E-45EC-90E2-1EF6EEEA5C7F}" srcOrd="0" destOrd="0" presId="urn:microsoft.com/office/officeart/2005/8/layout/hierarchy3"/>
    <dgm:cxn modelId="{263F7934-6015-49D9-AAB3-E2CF9C715BD5}" type="presOf" srcId="{DE73E004-D6B8-4E96-9C32-4B5DB0A9F36D}" destId="{874E9F8C-FAB9-4890-9551-C301BE9CD19C}" srcOrd="1" destOrd="0" presId="urn:microsoft.com/office/officeart/2005/8/layout/hierarchy3"/>
    <dgm:cxn modelId="{FB5D8BAB-4F29-4106-A5F9-3575C59BC6D7}" type="presOf" srcId="{FC11F2C5-70E9-4D62-A284-E9ED8AA385E6}" destId="{F9FE221F-786C-414D-B5D4-4003581AB60B}" srcOrd="0" destOrd="0" presId="urn:microsoft.com/office/officeart/2005/8/layout/hierarchy3"/>
    <dgm:cxn modelId="{7CC4D3DC-90B9-4078-B44B-F0C927C5BC73}" srcId="{DE73E004-D6B8-4E96-9C32-4B5DB0A9F36D}" destId="{FEFE0ABA-6110-43B5-B720-F15E3550E841}" srcOrd="0" destOrd="0" parTransId="{FC11F2C5-70E9-4D62-A284-E9ED8AA385E6}" sibTransId="{374146C6-7EC2-4680-A313-566BB2F3F00B}"/>
    <dgm:cxn modelId="{FF1B3A5B-D04E-4BE1-B46D-F17EF3629B16}" type="presOf" srcId="{DE73E004-D6B8-4E96-9C32-4B5DB0A9F36D}" destId="{B45EB55A-D79C-4F01-9837-C2D74198E461}" srcOrd="0" destOrd="0" presId="urn:microsoft.com/office/officeart/2005/8/layout/hierarchy3"/>
    <dgm:cxn modelId="{2BA8F9C1-BC0B-4ADE-9C55-820531E87F76}" type="presOf" srcId="{FEFE0ABA-6110-43B5-B720-F15E3550E841}" destId="{690CDB0A-C3F1-4C08-8AF9-D5BCBE106937}" srcOrd="0" destOrd="0" presId="urn:microsoft.com/office/officeart/2005/8/layout/hierarchy3"/>
    <dgm:cxn modelId="{435FC463-F264-42D1-BF02-FC1285139CA4}" srcId="{DE73E004-D6B8-4E96-9C32-4B5DB0A9F36D}" destId="{CC64CEDD-A2C6-4C53-A251-1C2129516CFE}" srcOrd="2" destOrd="0" parTransId="{6598A534-B8DB-406F-AB7C-D3EC6CA849BA}" sibTransId="{4AFFD31E-0BE8-4A97-BD08-8547F7B2FB6E}"/>
    <dgm:cxn modelId="{3251E830-6CB8-4569-8C54-3692A43E7EA8}" type="presOf" srcId="{D5CBD13E-A7C1-405A-B118-965294C40362}" destId="{360A0EDC-C1C2-40D3-9C39-1BACDD4F76A7}" srcOrd="0" destOrd="0" presId="urn:microsoft.com/office/officeart/2005/8/layout/hierarchy3"/>
    <dgm:cxn modelId="{7D7BF753-0D5E-49E7-BCB9-CFC66D9DCA49}" type="presOf" srcId="{A1090D51-6EDD-4A78-9A03-144529808870}" destId="{BD0863A0-DBE4-4766-BC31-45AB50A2B4AD}" srcOrd="0" destOrd="0" presId="urn:microsoft.com/office/officeart/2005/8/layout/hierarchy3"/>
    <dgm:cxn modelId="{767B4438-FC54-4D77-8834-0BFAFFD9B31F}" srcId="{9437EC5C-23C3-46D3-8DA1-7DD70D3A9F80}" destId="{DE73E004-D6B8-4E96-9C32-4B5DB0A9F36D}" srcOrd="0" destOrd="0" parTransId="{6BA4D7AA-FE6F-4AF0-908F-97F3400D5D52}" sibTransId="{E6ECD768-00E4-4C31-A51C-6FFAA585E075}"/>
    <dgm:cxn modelId="{57CD7940-B61C-44F1-88E9-CE932AF9EF07}" srcId="{DE73E004-D6B8-4E96-9C32-4B5DB0A9F36D}" destId="{CAD61159-A776-40F9-8656-C5E03F6DBF72}" srcOrd="3" destOrd="0" parTransId="{42115716-0E01-48D0-BB3E-3982263B26B1}" sibTransId="{79952FAB-0966-4F20-871F-30E9C9116A18}"/>
    <dgm:cxn modelId="{3DD06DA4-F21D-4DA7-A89A-DCA0FB81BA07}" type="presOf" srcId="{CAD61159-A776-40F9-8656-C5E03F6DBF72}" destId="{AF64D8FD-C4EC-42AC-A22C-3AE01079788D}" srcOrd="0" destOrd="0" presId="urn:microsoft.com/office/officeart/2005/8/layout/hierarchy3"/>
    <dgm:cxn modelId="{17CE10F8-B306-4843-BC73-1987317345A9}" srcId="{DE73E004-D6B8-4E96-9C32-4B5DB0A9F36D}" destId="{A1090D51-6EDD-4A78-9A03-144529808870}" srcOrd="4" destOrd="0" parTransId="{ED65813D-4AAB-44F7-878B-FA7107015B43}" sibTransId="{072D6356-7626-4563-A06A-C948DCD8D38A}"/>
    <dgm:cxn modelId="{9DAF5602-E1AA-49FC-828B-7FA495ED4A27}" type="presParOf" srcId="{1193B453-3A11-4F30-BC87-1031CEE0FF11}" destId="{9BE8AF8C-491C-430E-8A86-190849B8BFDB}" srcOrd="0" destOrd="0" presId="urn:microsoft.com/office/officeart/2005/8/layout/hierarchy3"/>
    <dgm:cxn modelId="{BC378CDB-3050-402B-9AC2-4B2FCB5B3806}" type="presParOf" srcId="{9BE8AF8C-491C-430E-8A86-190849B8BFDB}" destId="{79CE36BF-6520-4322-AD87-283FB7689E7F}" srcOrd="0" destOrd="0" presId="urn:microsoft.com/office/officeart/2005/8/layout/hierarchy3"/>
    <dgm:cxn modelId="{01280AD5-FCF0-44D3-90EF-6A1C1C568177}" type="presParOf" srcId="{79CE36BF-6520-4322-AD87-283FB7689E7F}" destId="{B45EB55A-D79C-4F01-9837-C2D74198E461}" srcOrd="0" destOrd="0" presId="urn:microsoft.com/office/officeart/2005/8/layout/hierarchy3"/>
    <dgm:cxn modelId="{9FCC7EDE-FE57-4FF7-AB8F-835302E79C90}" type="presParOf" srcId="{79CE36BF-6520-4322-AD87-283FB7689E7F}" destId="{874E9F8C-FAB9-4890-9551-C301BE9CD19C}" srcOrd="1" destOrd="0" presId="urn:microsoft.com/office/officeart/2005/8/layout/hierarchy3"/>
    <dgm:cxn modelId="{BCCCA914-3B4E-466B-AC6B-BBE8C7B1E76A}" type="presParOf" srcId="{9BE8AF8C-491C-430E-8A86-190849B8BFDB}" destId="{B42EA76B-7B98-401F-9D7C-A137DCB8305D}" srcOrd="1" destOrd="0" presId="urn:microsoft.com/office/officeart/2005/8/layout/hierarchy3"/>
    <dgm:cxn modelId="{C8447027-E935-4A2D-A8B5-CA379B8E0886}" type="presParOf" srcId="{B42EA76B-7B98-401F-9D7C-A137DCB8305D}" destId="{F9FE221F-786C-414D-B5D4-4003581AB60B}" srcOrd="0" destOrd="0" presId="urn:microsoft.com/office/officeart/2005/8/layout/hierarchy3"/>
    <dgm:cxn modelId="{3EAA3D4C-2A58-4A12-8275-E079CF3D468E}" type="presParOf" srcId="{B42EA76B-7B98-401F-9D7C-A137DCB8305D}" destId="{690CDB0A-C3F1-4C08-8AF9-D5BCBE106937}" srcOrd="1" destOrd="0" presId="urn:microsoft.com/office/officeart/2005/8/layout/hierarchy3"/>
    <dgm:cxn modelId="{89F4AD9D-9B03-4DDC-AF0D-BBCC977F4854}" type="presParOf" srcId="{B42EA76B-7B98-401F-9D7C-A137DCB8305D}" destId="{360A0EDC-C1C2-40D3-9C39-1BACDD4F76A7}" srcOrd="2" destOrd="0" presId="urn:microsoft.com/office/officeart/2005/8/layout/hierarchy3"/>
    <dgm:cxn modelId="{60F54203-C4F1-41F2-904D-7D4972256AF8}" type="presParOf" srcId="{B42EA76B-7B98-401F-9D7C-A137DCB8305D}" destId="{A38E8E61-D0DC-4736-9A26-A8A755D68F97}" srcOrd="3" destOrd="0" presId="urn:microsoft.com/office/officeart/2005/8/layout/hierarchy3"/>
    <dgm:cxn modelId="{C6CD3265-5000-4E1F-B5EA-2FF2BD53A21F}" type="presParOf" srcId="{B42EA76B-7B98-401F-9D7C-A137DCB8305D}" destId="{7CEDB0CB-BAE8-4300-87DD-AE7B96F48490}" srcOrd="4" destOrd="0" presId="urn:microsoft.com/office/officeart/2005/8/layout/hierarchy3"/>
    <dgm:cxn modelId="{BFB47525-73EC-4C55-874D-231A6AB5159F}" type="presParOf" srcId="{B42EA76B-7B98-401F-9D7C-A137DCB8305D}" destId="{BED5E702-6A7E-45EC-90E2-1EF6EEEA5C7F}" srcOrd="5" destOrd="0" presId="urn:microsoft.com/office/officeart/2005/8/layout/hierarchy3"/>
    <dgm:cxn modelId="{2550E97E-5C99-4981-8111-BD8A07E0D0B6}" type="presParOf" srcId="{B42EA76B-7B98-401F-9D7C-A137DCB8305D}" destId="{8CAD62B3-29A9-446A-954F-9BACB0381824}" srcOrd="6" destOrd="0" presId="urn:microsoft.com/office/officeart/2005/8/layout/hierarchy3"/>
    <dgm:cxn modelId="{A538DC65-79F8-4271-ABAA-C6F906D8953A}" type="presParOf" srcId="{B42EA76B-7B98-401F-9D7C-A137DCB8305D}" destId="{AF64D8FD-C4EC-42AC-A22C-3AE01079788D}" srcOrd="7" destOrd="0" presId="urn:microsoft.com/office/officeart/2005/8/layout/hierarchy3"/>
    <dgm:cxn modelId="{252DFAF0-1980-4C3D-8EE3-ABB47C698F19}" type="presParOf" srcId="{B42EA76B-7B98-401F-9D7C-A137DCB8305D}" destId="{AD340BDE-AE2A-4D5D-B5B3-1686ABCD8C19}" srcOrd="8" destOrd="0" presId="urn:microsoft.com/office/officeart/2005/8/layout/hierarchy3"/>
    <dgm:cxn modelId="{721172F1-2D47-49B9-95D5-92CF9B95A349}" type="presParOf" srcId="{B42EA76B-7B98-401F-9D7C-A137DCB8305D}" destId="{BD0863A0-DBE4-4766-BC31-45AB50A2B4A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2A8B4-4019-4B3A-BCF7-E5F90EBB101C}">
      <dsp:nvSpPr>
        <dsp:cNvPr id="0" name=""/>
        <dsp:cNvSpPr/>
      </dsp:nvSpPr>
      <dsp:spPr>
        <a:xfrm>
          <a:off x="1583" y="68606"/>
          <a:ext cx="2751878" cy="13759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সুবিধা</a:t>
          </a:r>
          <a:endParaRPr lang="en-US" sz="4800" kern="1200" dirty="0"/>
        </a:p>
      </dsp:txBody>
      <dsp:txXfrm>
        <a:off x="41883" y="108906"/>
        <a:ext cx="2671278" cy="1295339"/>
      </dsp:txXfrm>
    </dsp:sp>
    <dsp:sp modelId="{8D6DEDD1-436C-4DEB-8B1B-B271E4F9FE0E}">
      <dsp:nvSpPr>
        <dsp:cNvPr id="0" name=""/>
        <dsp:cNvSpPr/>
      </dsp:nvSpPr>
      <dsp:spPr>
        <a:xfrm>
          <a:off x="276771" y="1444545"/>
          <a:ext cx="275187" cy="1031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954"/>
              </a:lnTo>
              <a:lnTo>
                <a:pt x="275187" y="103195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D1923-CF53-4ADF-8D01-FD7994747975}">
      <dsp:nvSpPr>
        <dsp:cNvPr id="0" name=""/>
        <dsp:cNvSpPr/>
      </dsp:nvSpPr>
      <dsp:spPr>
        <a:xfrm>
          <a:off x="551959" y="1788530"/>
          <a:ext cx="5134036" cy="13759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200" kern="1200" dirty="0" smtClean="0">
              <a:latin typeface="Nikosh" panose="02000000000000000000" pitchFamily="2" charset="0"/>
              <a:cs typeface="Nikosh" panose="02000000000000000000" pitchFamily="2" charset="0"/>
            </a:rPr>
            <a:t>নেটও</a:t>
          </a:r>
          <a:r>
            <a:rPr lang="en-US" sz="32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য়া</a:t>
          </a:r>
          <a:r>
            <a:rPr lang="as-IN" sz="3200" kern="1200" dirty="0" smtClean="0">
              <a:latin typeface="Nikosh" panose="02000000000000000000" pitchFamily="2" charset="0"/>
              <a:cs typeface="Nikosh" panose="02000000000000000000" pitchFamily="2" charset="0"/>
            </a:rPr>
            <a:t>র্কে হাব ব্যবহার করলে তুলনামূলকভাবে খরচ কম প</a:t>
          </a:r>
          <a:r>
            <a:rPr lang="en-US" sz="32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ড়ে</a:t>
          </a:r>
          <a:endParaRPr lang="en-US" sz="3200" kern="1200" dirty="0"/>
        </a:p>
      </dsp:txBody>
      <dsp:txXfrm>
        <a:off x="592259" y="1828830"/>
        <a:ext cx="5053436" cy="1295339"/>
      </dsp:txXfrm>
    </dsp:sp>
    <dsp:sp modelId="{54E317F4-99DF-435F-9623-EBEF7DC761B7}">
      <dsp:nvSpPr>
        <dsp:cNvPr id="0" name=""/>
        <dsp:cNvSpPr/>
      </dsp:nvSpPr>
      <dsp:spPr>
        <a:xfrm>
          <a:off x="276771" y="1444545"/>
          <a:ext cx="275187" cy="2751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878"/>
              </a:lnTo>
              <a:lnTo>
                <a:pt x="275187" y="275187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0F1B1-F479-4BB4-A660-C00BD18E1C16}">
      <dsp:nvSpPr>
        <dsp:cNvPr id="0" name=""/>
        <dsp:cNvSpPr/>
      </dsp:nvSpPr>
      <dsp:spPr>
        <a:xfrm>
          <a:off x="551959" y="3508454"/>
          <a:ext cx="5139232" cy="13759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200" kern="1200" dirty="0" smtClean="0">
              <a:latin typeface="Nikosh" panose="02000000000000000000" pitchFamily="2" charset="0"/>
              <a:cs typeface="Nikosh" panose="02000000000000000000" pitchFamily="2" charset="0"/>
            </a:rPr>
            <a:t>হাব ব্যবহারে অল্প পরিসরে ছোট নেটওয়ার্ক তৈরি করা যায়</a:t>
          </a:r>
          <a:endParaRPr lang="en-US" sz="3200" kern="1200" dirty="0"/>
        </a:p>
      </dsp:txBody>
      <dsp:txXfrm>
        <a:off x="592259" y="3548754"/>
        <a:ext cx="5058632" cy="1295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EB55A-D79C-4F01-9837-C2D74198E461}">
      <dsp:nvSpPr>
        <dsp:cNvPr id="0" name=""/>
        <dsp:cNvSpPr/>
      </dsp:nvSpPr>
      <dsp:spPr>
        <a:xfrm>
          <a:off x="933479" y="2835"/>
          <a:ext cx="1961999" cy="695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অসুবিধা</a:t>
          </a:r>
          <a:endParaRPr lang="en-US" sz="3600" kern="1200" dirty="0"/>
        </a:p>
      </dsp:txBody>
      <dsp:txXfrm>
        <a:off x="953847" y="23203"/>
        <a:ext cx="1921263" cy="654663"/>
      </dsp:txXfrm>
    </dsp:sp>
    <dsp:sp modelId="{F9FE221F-786C-414D-B5D4-4003581AB60B}">
      <dsp:nvSpPr>
        <dsp:cNvPr id="0" name=""/>
        <dsp:cNvSpPr/>
      </dsp:nvSpPr>
      <dsp:spPr>
        <a:xfrm>
          <a:off x="1129679" y="698235"/>
          <a:ext cx="196199" cy="47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391"/>
              </a:lnTo>
              <a:lnTo>
                <a:pt x="196199" y="47439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CDB0A-C3F1-4C08-8AF9-D5BCBE106937}">
      <dsp:nvSpPr>
        <dsp:cNvPr id="0" name=""/>
        <dsp:cNvSpPr/>
      </dsp:nvSpPr>
      <dsp:spPr>
        <a:xfrm>
          <a:off x="1325879" y="872084"/>
          <a:ext cx="2473975" cy="601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নেটও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য়া</a:t>
          </a:r>
          <a:r>
            <a:rPr lang="as-IN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র্কে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কম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গতি</a:t>
          </a:r>
          <a:endParaRPr lang="en-US" sz="2800" kern="1200" dirty="0"/>
        </a:p>
      </dsp:txBody>
      <dsp:txXfrm>
        <a:off x="1343484" y="889689"/>
        <a:ext cx="2438765" cy="565872"/>
      </dsp:txXfrm>
    </dsp:sp>
    <dsp:sp modelId="{360A0EDC-C1C2-40D3-9C39-1BACDD4F76A7}">
      <dsp:nvSpPr>
        <dsp:cNvPr id="0" name=""/>
        <dsp:cNvSpPr/>
      </dsp:nvSpPr>
      <dsp:spPr>
        <a:xfrm>
          <a:off x="1129679" y="698235"/>
          <a:ext cx="196199" cy="1296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481"/>
              </a:lnTo>
              <a:lnTo>
                <a:pt x="196199" y="12964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E8E61-D0DC-4736-9A26-A8A755D68F97}">
      <dsp:nvSpPr>
        <dsp:cNvPr id="0" name=""/>
        <dsp:cNvSpPr/>
      </dsp:nvSpPr>
      <dsp:spPr>
        <a:xfrm>
          <a:off x="1325879" y="1647017"/>
          <a:ext cx="5741640" cy="6953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হাব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নির্দিষ্ট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ঠিকানা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অনুযায়ী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তথ্য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পাঠাতে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পারে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না</a:t>
          </a:r>
          <a:endParaRPr lang="en-US" sz="2800" kern="1200" dirty="0"/>
        </a:p>
      </dsp:txBody>
      <dsp:txXfrm>
        <a:off x="1346247" y="1667385"/>
        <a:ext cx="5700904" cy="654663"/>
      </dsp:txXfrm>
    </dsp:sp>
    <dsp:sp modelId="{7CEDB0CB-BAE8-4300-87DD-AE7B96F48490}">
      <dsp:nvSpPr>
        <dsp:cNvPr id="0" name=""/>
        <dsp:cNvSpPr/>
      </dsp:nvSpPr>
      <dsp:spPr>
        <a:xfrm>
          <a:off x="1129679" y="698235"/>
          <a:ext cx="196199" cy="2165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5731"/>
              </a:lnTo>
              <a:lnTo>
                <a:pt x="196199" y="216573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5E702-6A7E-45EC-90E2-1EF6EEEA5C7F}">
      <dsp:nvSpPr>
        <dsp:cNvPr id="0" name=""/>
        <dsp:cNvSpPr/>
      </dsp:nvSpPr>
      <dsp:spPr>
        <a:xfrm>
          <a:off x="1325879" y="2516266"/>
          <a:ext cx="4112647" cy="6953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হাব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তথ্য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বা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উপাত্ত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পড়তে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পারে</a:t>
          </a:r>
          <a:r>
            <a:rPr lang="en-US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2800" kern="1200" dirty="0" err="1" smtClean="0">
              <a:latin typeface="Nikosh" panose="02000000000000000000" pitchFamily="2" charset="0"/>
              <a:cs typeface="Nikosh" panose="02000000000000000000" pitchFamily="2" charset="0"/>
            </a:rPr>
            <a:t>না</a:t>
          </a:r>
          <a:endParaRPr lang="en-US" sz="2800" kern="1200" dirty="0"/>
        </a:p>
      </dsp:txBody>
      <dsp:txXfrm>
        <a:off x="1346247" y="2536634"/>
        <a:ext cx="4071911" cy="654663"/>
      </dsp:txXfrm>
    </dsp:sp>
    <dsp:sp modelId="{8CAD62B3-29A9-446A-954F-9BACB0381824}">
      <dsp:nvSpPr>
        <dsp:cNvPr id="0" name=""/>
        <dsp:cNvSpPr/>
      </dsp:nvSpPr>
      <dsp:spPr>
        <a:xfrm>
          <a:off x="1129679" y="698235"/>
          <a:ext cx="196199" cy="3034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4980"/>
              </a:lnTo>
              <a:lnTo>
                <a:pt x="196199" y="303498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4D8FD-C4EC-42AC-A22C-3AE01079788D}">
      <dsp:nvSpPr>
        <dsp:cNvPr id="0" name=""/>
        <dsp:cNvSpPr/>
      </dsp:nvSpPr>
      <dsp:spPr>
        <a:xfrm>
          <a:off x="1325879" y="3385515"/>
          <a:ext cx="4773866" cy="6953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ডেটা আদান-প্রদানে বাধার সম্ভাবনা থাকে</a:t>
          </a:r>
          <a:endParaRPr lang="en-US" sz="2800" kern="1200" dirty="0"/>
        </a:p>
      </dsp:txBody>
      <dsp:txXfrm>
        <a:off x="1346247" y="3405883"/>
        <a:ext cx="4733130" cy="654663"/>
      </dsp:txXfrm>
    </dsp:sp>
    <dsp:sp modelId="{AD340BDE-AE2A-4D5D-B5B3-1686ABCD8C19}">
      <dsp:nvSpPr>
        <dsp:cNvPr id="0" name=""/>
        <dsp:cNvSpPr/>
      </dsp:nvSpPr>
      <dsp:spPr>
        <a:xfrm>
          <a:off x="1129679" y="698235"/>
          <a:ext cx="196199" cy="3904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4229"/>
              </a:lnTo>
              <a:lnTo>
                <a:pt x="196199" y="390422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863A0-DBE4-4766-BC31-45AB50A2B4AD}">
      <dsp:nvSpPr>
        <dsp:cNvPr id="0" name=""/>
        <dsp:cNvSpPr/>
      </dsp:nvSpPr>
      <dsp:spPr>
        <a:xfrm>
          <a:off x="1325879" y="4254764"/>
          <a:ext cx="5284445" cy="6953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 smtClean="0">
              <a:latin typeface="Nikosh" panose="02000000000000000000" pitchFamily="2" charset="0"/>
              <a:cs typeface="Nikosh" panose="02000000000000000000" pitchFamily="2" charset="0"/>
            </a:rPr>
            <a:t>অনেক ডেটা একসঙ্গে পাঠালে সময় বেশি লাগে</a:t>
          </a:r>
          <a:endParaRPr lang="en-US" sz="2800" kern="1200" dirty="0"/>
        </a:p>
      </dsp:txBody>
      <dsp:txXfrm>
        <a:off x="1346247" y="4275132"/>
        <a:ext cx="5243709" cy="654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1BC70-2940-47C6-B59F-3638819C9A3B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8E440-4DB5-4F61-9D86-3A6377039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১। </a:t>
            </a:r>
            <a:r>
              <a:rPr lang="en-US" sz="1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ছবিগুলো</a:t>
            </a:r>
            <a:r>
              <a:rPr lang="en-US" sz="1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1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sz="1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যন্ত্রপাতি</a:t>
            </a:r>
            <a:r>
              <a:rPr lang="en-US" dirty="0" smtClean="0"/>
              <a:t>? </a:t>
            </a:r>
            <a:r>
              <a:rPr lang="en-US" dirty="0" err="1" smtClean="0"/>
              <a:t>প্রশ্নের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বিভিন্ন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আসতে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নিকট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থেকে</a:t>
            </a:r>
            <a:r>
              <a:rPr lang="en-US" baseline="0" dirty="0" smtClean="0"/>
              <a:t>।</a:t>
            </a:r>
          </a:p>
          <a:p>
            <a:r>
              <a:rPr lang="en-US" baseline="0" dirty="0" smtClean="0"/>
              <a:t>২। </a:t>
            </a:r>
            <a:r>
              <a:rPr lang="en-US" baseline="0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যেমনই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কেন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শিক্ষার্থীকে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নেটওর্য়াক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সংক্রান্ত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যন্ত্রপাতির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কথা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</a:t>
            </a:r>
          </a:p>
          <a:p>
            <a:r>
              <a:rPr lang="en-US" baseline="0" dirty="0" err="1" smtClean="0"/>
              <a:t>অত:পর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ঘোষণা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3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2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cs typeface="Vrinda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44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37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5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8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দলগত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সহযোগিত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E440-4DB5-4F61-9D86-3A63770397E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3C17E-3831-4D5C-8BE8-DE1C2F336DFD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5BC9-999E-4319-96A3-A3349470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2D9AB-237A-4E11-B042-368811D83C3B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54EC5-A823-43AB-AF3E-09AD1881E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ACF0-005D-4053-B5FC-DEF84936ECA1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3516D-9A1E-459C-A9CB-B8F45E67D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1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C71B-8898-4C26-9424-9A1CA4487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7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56AAE-25B1-41E8-B8FB-F497309F36B1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5329-F22F-43DF-9F04-6C9BD478D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7E610-A7B3-4A70-A58A-8CFE72593FD2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7D13-9507-4BFF-BBFD-95400FFEC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0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1D27-E4E3-494C-A005-A4B09ADF2C0F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F309-B52F-4B5C-B772-25DE81C21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3AED0-B3B8-4395-8692-E42F3ACAF249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25410-C8E5-4971-848F-E3E72DFA1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D938E-B837-4470-A16C-59E8E1CCB9BF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23F5-2ACA-4741-BB4F-D0C6E885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1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F4EC-0D38-41A5-AFA4-B8130892248A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18C3B-CCC7-498A-B37E-94939B9CC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9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7F5FB-1132-4D1C-B0E3-DD3F06C9651D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E6130-878E-45C1-B9F0-75387BA93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6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9079" y="-9129"/>
            <a:ext cx="9153079" cy="6870774"/>
            <a:chOff x="-9079" y="-9129"/>
            <a:chExt cx="9153079" cy="6870774"/>
          </a:xfrm>
        </p:grpSpPr>
        <p:pic>
          <p:nvPicPr>
            <p:cNvPr id="8194" name="Picture 2" descr="http://dc201.4shared.com/img/BNxgmWn-/s3/129c7973b40/ld-copper_golden_corner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34" r="6805"/>
            <a:stretch/>
          </p:blipFill>
          <p:spPr bwMode="auto">
            <a:xfrm rot="16200000">
              <a:off x="16322" y="-25451"/>
              <a:ext cx="2066529" cy="2099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://dc201.4shared.com/img/BNxgmWn-/s3/129c7973b40/ld-copper_golden_corner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34" r="6805"/>
            <a:stretch/>
          </p:blipFill>
          <p:spPr bwMode="auto">
            <a:xfrm rot="10800000">
              <a:off x="-9079" y="4762471"/>
              <a:ext cx="2066529" cy="2099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http://dc201.4shared.com/img/BNxgmWn-/s3/129c7973b40/ld-copper_golden_corner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34" r="6805"/>
            <a:stretch/>
          </p:blipFill>
          <p:spPr bwMode="auto">
            <a:xfrm rot="5400000">
              <a:off x="7061148" y="4763583"/>
              <a:ext cx="2066529" cy="2099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://dc201.4shared.com/img/BNxgmWn-/s3/129c7973b40/ld-copper_golden_corner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34" r="6805"/>
            <a:stretch/>
          </p:blipFill>
          <p:spPr bwMode="auto">
            <a:xfrm>
              <a:off x="7073853" y="-8435"/>
              <a:ext cx="2066529" cy="2099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4514" y="6560456"/>
            <a:ext cx="914400" cy="29323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01278F8-BD82-4CA0-94C7-5588F3B8BC54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38460"/>
            <a:ext cx="457200" cy="30797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A3B342A-9FAA-4654-88EA-C74C1867F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4600" y="810341"/>
            <a:ext cx="4000000" cy="38571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438400"/>
            <a:ext cx="4000000" cy="385714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1E8F-1215-49D7-9C62-E3CF9B7C2DB2}" type="datetime1">
              <a:rPr lang="en-US" smtClean="0"/>
              <a:pPr/>
              <a:t>22-Jun-20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410200" y="6132666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707791" y="2717162"/>
            <a:ext cx="3575018" cy="1729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500" dirty="0" smtClean="0">
                <a:solidFill>
                  <a:srgbClr val="9966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11500" dirty="0">
              <a:solidFill>
                <a:srgbClr val="9966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9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873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সুইচ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(Switch)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88620" y="1066800"/>
            <a:ext cx="8229600" cy="0"/>
          </a:xfrm>
          <a:prstGeom prst="line">
            <a:avLst/>
          </a:prstGeom>
          <a:ln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44737" y="1271485"/>
            <a:ext cx="4606925" cy="718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MAC Address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9512" y="5834852"/>
            <a:ext cx="7010400" cy="766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আইসিটি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ডিভাইসেরই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MAC Address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সুইচ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MAC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Address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আদান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" y="2133600"/>
            <a:ext cx="8251762" cy="1791148"/>
            <a:chOff x="228600" y="2380245"/>
            <a:chExt cx="8251762" cy="1791148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3885161"/>
              <a:ext cx="2165978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MAC: 00-17-4F-08-5D-69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33400" y="2380245"/>
              <a:ext cx="7946962" cy="1648728"/>
              <a:chOff x="533400" y="2380245"/>
              <a:chExt cx="7946962" cy="1648728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33400" y="2380245"/>
                <a:ext cx="7583484" cy="1493465"/>
                <a:chOff x="533400" y="2380245"/>
                <a:chExt cx="7583484" cy="1493465"/>
              </a:xfrm>
            </p:grpSpPr>
            <p:cxnSp>
              <p:nvCxnSpPr>
                <p:cNvPr id="8" name="Straight Connector 7"/>
                <p:cNvCxnSpPr>
                  <a:stCxn id="5124" idx="3"/>
                </p:cNvCxnSpPr>
                <p:nvPr/>
              </p:nvCxnSpPr>
              <p:spPr bwMode="auto">
                <a:xfrm>
                  <a:off x="1825625" y="3204870"/>
                  <a:ext cx="4999034" cy="0"/>
                </a:xfrm>
                <a:prstGeom prst="line">
                  <a:avLst/>
                </a:prstGeom>
                <a:ln/>
                <a:extLst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pic>
              <p:nvPicPr>
                <p:cNvPr id="5122" name="Picture 2" descr="http://www.clker.com/cliparts/b/0/c/c/1343841796926375646Switch%20Final.svg.hi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3328" y="2667000"/>
                  <a:ext cx="1476631" cy="11429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24" name="Picture 4" descr="http://img2.wikia.nocookie.net/__cb20100421004434/gtawiki/images/c/c9/Computer_Icon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2536030"/>
                  <a:ext cx="1292225" cy="13376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" name="Picture 4" descr="http://img2.wikia.nocookie.net/__cb20100421004434/gtawiki/images/c/c9/Computer_Icon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4659" y="2380245"/>
                  <a:ext cx="1292225" cy="13376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2" name="TextBox 31"/>
              <p:cNvSpPr txBox="1"/>
              <p:nvPr/>
            </p:nvSpPr>
            <p:spPr>
              <a:xfrm>
                <a:off x="6320796" y="3742741"/>
                <a:ext cx="2159566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MAC: 46-D4-4F-38-5D-11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445406" y="4307355"/>
            <a:ext cx="8196859" cy="1000125"/>
            <a:chOff x="445406" y="4307355"/>
            <a:chExt cx="8196859" cy="1000125"/>
          </a:xfrm>
        </p:grpSpPr>
        <p:pic>
          <p:nvPicPr>
            <p:cNvPr id="5128" name="Picture 8" descr="https://upload.wikimedia.org/wikipedia/commons/f/f8/MAC_address_barcode_00-17-4F-08-5D-69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06" y="4307355"/>
              <a:ext cx="3619500" cy="1000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3978312" y="4424470"/>
              <a:ext cx="4663953" cy="75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প্রতিটি</a:t>
              </a:r>
              <a:r>
                <a:rPr lang="en-US" sz="24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4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আইসিটি</a:t>
              </a:r>
              <a:r>
                <a:rPr lang="en-US" sz="24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4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ডিভাইসেরই</a:t>
              </a:r>
              <a:r>
                <a:rPr lang="en-US" sz="24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4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এমনএকটি</a:t>
              </a:r>
              <a:r>
                <a:rPr lang="en-US" sz="24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MAC Address </a:t>
              </a:r>
              <a:r>
                <a:rPr lang="en-US" sz="24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থাকে</a:t>
              </a:r>
              <a:endParaRPr lang="en-US" sz="24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9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5800" y="2250292"/>
            <a:ext cx="2662213" cy="2970578"/>
            <a:chOff x="533400" y="1990143"/>
            <a:chExt cx="2662213" cy="2970578"/>
          </a:xfrm>
        </p:grpSpPr>
        <p:pic>
          <p:nvPicPr>
            <p:cNvPr id="6146" name="Picture 2" descr="http://thesceneisdead.com/wp-content/uploads/2013/04/wireless-route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339"/>
            <a:stretch/>
          </p:blipFill>
          <p:spPr bwMode="auto">
            <a:xfrm>
              <a:off x="533400" y="1990143"/>
              <a:ext cx="2662213" cy="2266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973111" y="4412879"/>
              <a:ext cx="1465263" cy="5478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রাউটার</a:t>
              </a:r>
              <a:endParaRPr lang="en-US" sz="32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32164" y="3592183"/>
            <a:ext cx="1128317" cy="933726"/>
            <a:chOff x="2190965" y="3515108"/>
            <a:chExt cx="1128317" cy="933726"/>
          </a:xfrm>
        </p:grpSpPr>
        <p:pic>
          <p:nvPicPr>
            <p:cNvPr id="6154" name="Picture 10" descr="http://files.softicons.com/download/internet-icons/blue-jelly-social-icons-by-webtreatsetc/png/256/webtreatsetc-blue-jelly-mai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069" y="3515108"/>
              <a:ext cx="706823" cy="706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2190965" y="4107202"/>
              <a:ext cx="1128317" cy="3416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ডাটা</a:t>
              </a:r>
              <a:r>
                <a:rPr lang="en-US" sz="1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1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প্যাকেট</a:t>
              </a:r>
              <a:endParaRPr lang="en-US" sz="18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873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রাউটার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(Router)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88620" y="1066800"/>
            <a:ext cx="8229600" cy="0"/>
          </a:xfrm>
          <a:prstGeom prst="line">
            <a:avLst/>
          </a:prstGeom>
          <a:ln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25511" y="5408415"/>
            <a:ext cx="7010400" cy="1266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রাউটার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ইনটারনেট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নেটওয়ার্কের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সংযোগ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কাঙ্ক্ষিত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ডাটাটি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প্যাকেট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আকারে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সহজে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গন্তব্যে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পৌছানোর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পথ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নির্দেশ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152" name="Picture 8" descr="http://www.convergia.com/business-phone-systems-imgs/high-speed-internet-access-butt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" y="579519"/>
            <a:ext cx="2730501" cy="256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811167" y="2851189"/>
            <a:ext cx="1647033" cy="1873211"/>
            <a:chOff x="6811167" y="2781986"/>
            <a:chExt cx="1647033" cy="1873211"/>
          </a:xfrm>
        </p:grpSpPr>
        <p:pic>
          <p:nvPicPr>
            <p:cNvPr id="27" name="Picture 4" descr="http://img2.wikia.nocookie.net/__cb20100421004434/gtawiki/images/c/c9/Computer_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7687" y="2781986"/>
              <a:ext cx="1292225" cy="133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6811167" y="4119666"/>
              <a:ext cx="1647033" cy="5355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কম্পিউটার</a:t>
              </a:r>
              <a:endParaRPr lang="en-US" sz="3200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cxnSp>
        <p:nvCxnSpPr>
          <p:cNvPr id="14" name="Straight Connector 13"/>
          <p:cNvCxnSpPr>
            <a:endCxn id="27" idx="1"/>
          </p:cNvCxnSpPr>
          <p:nvPr/>
        </p:nvCxnSpPr>
        <p:spPr bwMode="auto">
          <a:xfrm flipV="1">
            <a:off x="3200400" y="3520029"/>
            <a:ext cx="3697287" cy="417693"/>
          </a:xfrm>
          <a:prstGeom prst="line">
            <a:avLst/>
          </a:prstGeom>
          <a:ln/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6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0533 L 0.57657 -0.08426 " pathEditMode="fixed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-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দলগত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181600"/>
            <a:ext cx="7664660" cy="6096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সুইচ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রাউটারের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পার্থক্য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নির্ধারণ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উপস্থাপন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7193" y="1981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bn-BD" sz="2400" smtClean="0">
                <a:latin typeface="Nikosh" pitchFamily="2" charset="0"/>
                <a:cs typeface="Nikosh" pitchFamily="2" charset="0"/>
              </a:rPr>
              <a:t>প্রথমে শিক্ষার্থীরা দলে বিভক্ত হবে</a:t>
            </a:r>
            <a:endParaRPr lang="bn-BD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48293" y="2716966"/>
            <a:ext cx="5867400" cy="1893133"/>
            <a:chOff x="1752600" y="2895600"/>
            <a:chExt cx="5867400" cy="1893133"/>
          </a:xfrm>
        </p:grpSpPr>
        <p:pic>
          <p:nvPicPr>
            <p:cNvPr id="8194" name="Picture 2" descr="http://www.iconshock.com/img_jpg/VISTA/computer_gadgets/jpg/256/wireless_router_ico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2895600"/>
              <a:ext cx="1676400" cy="1676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6" name="Picture 4" descr="http://www.iconshock.com/img_jpg/BRILLIANT/computer_gadgets/jpg/256/hub_ico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3040506"/>
              <a:ext cx="1712314" cy="171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8" name="Picture 6" descr="http://www.iconshock.com/img_jpg/BRILLIANT/computer_gadgets/jpg/256/switch_icon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656" y="3040506"/>
              <a:ext cx="1748227" cy="1748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21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1676400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তুমি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নিজের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নেটওয়ার্কের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যন্ত্রপাতিগুলো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9501" y="3746934"/>
            <a:ext cx="7999306" cy="5334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r>
              <a:rPr lang="en-US" dirty="0" err="1" smtClean="0"/>
              <a:t>কোনটি</a:t>
            </a:r>
            <a:r>
              <a:rPr lang="en-US" dirty="0" smtClean="0"/>
              <a:t> </a:t>
            </a:r>
            <a:r>
              <a:rPr lang="en-US" dirty="0" err="1" smtClean="0"/>
              <a:t>নেটওয়ার্কে</a:t>
            </a:r>
            <a:r>
              <a:rPr lang="en-US" dirty="0" smtClean="0"/>
              <a:t> </a:t>
            </a:r>
            <a:r>
              <a:rPr lang="en-US" dirty="0" err="1" smtClean="0"/>
              <a:t>ব্যবহৃত</a:t>
            </a:r>
            <a:r>
              <a:rPr lang="en-US" dirty="0" smtClean="0"/>
              <a:t> </a:t>
            </a:r>
            <a:r>
              <a:rPr lang="en-US" dirty="0" err="1" smtClean="0"/>
              <a:t>যন্ত্র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572000"/>
            <a:ext cx="25908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ক) </a:t>
            </a:r>
            <a:r>
              <a:rPr lang="en-US" dirty="0" err="1" smtClean="0"/>
              <a:t>রাউটার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572000"/>
            <a:ext cx="3726134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খ) </a:t>
            </a:r>
            <a:r>
              <a:rPr lang="en-US" sz="3600" dirty="0" err="1" smtClean="0"/>
              <a:t>স্ক্যানার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5257800"/>
            <a:ext cx="25908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গ) </a:t>
            </a:r>
            <a:r>
              <a:rPr lang="en-US" dirty="0" err="1" smtClean="0"/>
              <a:t>হাব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5257800"/>
            <a:ext cx="2590800" cy="5478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eaLnBrk="0" hangingPunct="0">
              <a:defRPr sz="3200">
                <a:latin typeface="Nikosh" pitchFamily="2" charset="0"/>
                <a:cs typeface="Nikosh" pitchFamily="2" charset="0"/>
              </a:defRPr>
            </a:lvl1pPr>
            <a:lvl2pPr marL="742950" indent="-285750" eaLnBrk="0" hangingPunct="0">
              <a:buChar char="–"/>
              <a:defRPr>
                <a:latin typeface="+mn-lt"/>
                <a:cs typeface="+mn-cs"/>
              </a:defRPr>
            </a:lvl2pPr>
            <a:lvl3pPr marL="1143000" indent="-228600" eaLnBrk="0" hangingPunct="0">
              <a:defRPr sz="2400">
                <a:latin typeface="+mn-lt"/>
                <a:cs typeface="+mn-cs"/>
              </a:defRPr>
            </a:lvl3pPr>
            <a:lvl4pPr marL="1600200" indent="-228600" eaLnBrk="0" hangingPunct="0">
              <a:buChar char="–"/>
              <a:defRPr sz="2000">
                <a:latin typeface="+mn-lt"/>
                <a:cs typeface="+mn-cs"/>
              </a:defRPr>
            </a:lvl4pPr>
            <a:lvl5pPr marL="2057400" indent="-228600" eaLnBrk="0" hangingPunct="0"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ঘ) </a:t>
            </a:r>
            <a:r>
              <a:rPr lang="en-US" sz="3600" dirty="0" err="1" smtClean="0"/>
              <a:t>সুইচ</a:t>
            </a:r>
            <a:endParaRPr lang="en-US" sz="3600" dirty="0"/>
          </a:p>
        </p:txBody>
      </p:sp>
      <p:sp>
        <p:nvSpPr>
          <p:cNvPr id="8" name="Multiply 7"/>
          <p:cNvSpPr/>
          <p:nvPr/>
        </p:nvSpPr>
        <p:spPr bwMode="auto">
          <a:xfrm>
            <a:off x="1670779" y="4498413"/>
            <a:ext cx="533400" cy="609600"/>
          </a:xfrm>
          <a:prstGeom prst="mathMultiply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6" name="Multiply 15"/>
          <p:cNvSpPr/>
          <p:nvPr/>
        </p:nvSpPr>
        <p:spPr bwMode="auto">
          <a:xfrm>
            <a:off x="1670779" y="5157942"/>
            <a:ext cx="533400" cy="609600"/>
          </a:xfrm>
          <a:prstGeom prst="mathMultiply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7" name="Multiply 16"/>
          <p:cNvSpPr/>
          <p:nvPr/>
        </p:nvSpPr>
        <p:spPr bwMode="auto">
          <a:xfrm>
            <a:off x="4955498" y="5134284"/>
            <a:ext cx="533400" cy="609600"/>
          </a:xfrm>
          <a:prstGeom prst="mathMultiply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8" name="Half Frame 17"/>
          <p:cNvSpPr/>
          <p:nvPr/>
        </p:nvSpPr>
        <p:spPr bwMode="auto">
          <a:xfrm rot="13257552">
            <a:off x="5087842" y="4086962"/>
            <a:ext cx="418253" cy="800100"/>
          </a:xfrm>
          <a:prstGeom prst="halfFrame">
            <a:avLst>
              <a:gd name="adj1" fmla="val 26165"/>
              <a:gd name="adj2" fmla="val 22581"/>
            </a:avLst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4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9" grpId="0"/>
      <p:bldP spid="10" grpId="0"/>
      <p:bldP spid="11" grpId="0"/>
      <p:bldP spid="8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বাড়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ি</a:t>
            </a:r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 </a:t>
            </a:r>
            <a:r>
              <a:rPr lang="bn-BD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800600"/>
            <a:ext cx="7315200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তুমি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নেটওয়ার্ক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ব্যবহারের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যন্ত্রপাতি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2800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-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তালিকা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2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4E328-9D49-4C26-9C76-0AEC5AD2229D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889919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1084"/>
            <a:ext cx="6400800" cy="6400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85651"/>
            <a:ext cx="990600" cy="304801"/>
          </a:xfrm>
        </p:spPr>
        <p:txBody>
          <a:bodyPr/>
          <a:lstStyle/>
          <a:p>
            <a:pPr>
              <a:defRPr/>
            </a:pPr>
            <a:fld id="{4C6B2656-8EB8-4B36-B85D-ACFB88423968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195337">
            <a:off x="3756782" y="3359423"/>
            <a:ext cx="1745991" cy="861005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5400" dirty="0" err="1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endParaRPr lang="en-US" sz="5400" dirty="0">
              <a:ln>
                <a:solidFill>
                  <a:srgbClr val="FFFF00"/>
                </a:solidFill>
              </a:ln>
              <a:solidFill>
                <a:srgbClr val="00206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914400"/>
            <a:ext cx="3352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kern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kern="12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kern="12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তথ্য </a:t>
            </a:r>
            <a:r>
              <a:rPr lang="bn-BD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ও যোগাযোগ প্রযুক্তি</a:t>
            </a:r>
            <a:endParaRPr lang="en-US" kern="12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400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: অ</a:t>
            </a:r>
            <a:r>
              <a:rPr lang="bn-BD" sz="2400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ষ্টম </a:t>
            </a:r>
            <a:endParaRPr lang="en-US" sz="2400" kern="12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2400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bn-BD" sz="2400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দ্বিতীয়</a:t>
            </a:r>
            <a:endParaRPr lang="en-US" sz="2400" kern="12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400" kern="1200" dirty="0" err="1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2400" kern="1200" dirty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2400" kern="12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১২</a:t>
            </a:r>
            <a:endParaRPr lang="bn-BD" sz="2400" kern="12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92480" y="822960"/>
            <a:ext cx="373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755566"/>
            <a:ext cx="1625061" cy="218803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1031-A06E-4B86-9FCA-158417A87459}" type="datetime1">
              <a:rPr lang="en-US" smtClean="0"/>
              <a:pPr/>
              <a:t>22-Jun-20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FD1D-6E81-4B63-8A69-79648248B86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84" y="1600200"/>
            <a:ext cx="2527591" cy="26670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7160" y="4724400"/>
            <a:ext cx="5410200" cy="165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শরিফুল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ছিটমীরগঞ্জ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শালনগ্রাম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ফাফিল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জলঢকা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নীলফামারী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18" y="1208735"/>
            <a:ext cx="8229600" cy="747357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ছবিগুলো</a:t>
            </a:r>
            <a:r>
              <a:rPr lang="en-US" sz="3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sz="3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যন্ত্রপাতি</a:t>
            </a:r>
            <a:r>
              <a:rPr lang="en-US" sz="3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32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1752600" y="4876800"/>
            <a:ext cx="838200" cy="685800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400068"/>
            <a:ext cx="3175000" cy="1219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1"/>
          <a:stretch/>
        </p:blipFill>
        <p:spPr>
          <a:xfrm>
            <a:off x="5029200" y="2213624"/>
            <a:ext cx="3133058" cy="266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5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6858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bn-BD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আলোচ্য </a:t>
            </a:r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…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7" y="1752600"/>
            <a:ext cx="8305800" cy="914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itchFamily="2" charset="0"/>
                <a:cs typeface="Nikosh" pitchFamily="2" charset="0"/>
              </a:rPr>
              <a:t>নেটওয়ার্ক-সংশ্লিষ্ট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" pitchFamily="2" charset="0"/>
                <a:cs typeface="Nikosh" pitchFamily="2" charset="0"/>
              </a:rPr>
              <a:t>যন্ত্রপাতি</a:t>
            </a:r>
            <a:endParaRPr lang="en-US" sz="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8F922-5163-4F6B-B63E-7BA975F8BED9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2" descr="http://www.iconshock.com/img_jpg/VISTA/computer_gadgets/jpg/256/wireless_router_i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842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923" y="2769847"/>
            <a:ext cx="7467600" cy="25908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Nikosh" pitchFamily="2" charset="0"/>
                <a:cs typeface="Nikosh" pitchFamily="2" charset="0"/>
              </a:rPr>
              <a:t>হাব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(Hub)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সুবিধা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অসুবিধা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pPr eaLnBrk="1" hangingPunct="1"/>
            <a:r>
              <a:rPr lang="en-US" dirty="0" err="1" smtClean="0">
                <a:latin typeface="Nikosh" pitchFamily="2" charset="0"/>
                <a:cs typeface="Nikosh" pitchFamily="2" charset="0"/>
              </a:rPr>
              <a:t>সুইচ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(Switch)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;</a:t>
            </a:r>
          </a:p>
          <a:p>
            <a:pPr eaLnBrk="1" hangingPunct="1"/>
            <a:r>
              <a:rPr lang="en-US" dirty="0" err="1" smtClean="0">
                <a:latin typeface="Nikosh" pitchFamily="2" charset="0"/>
                <a:cs typeface="Nikosh" pitchFamily="2" charset="0"/>
              </a:rPr>
              <a:t>রাউটার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(Router)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কার্যপ্রণালী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BD8C77-E052-4CA2-87ED-9B25F76235B9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16002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buNone/>
            </a:pPr>
            <a:r>
              <a:rPr lang="en-US" sz="3200" b="1" spc="50" dirty="0" err="1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200" b="1" spc="50" dirty="0" smtClean="0">
                <a:ln w="11430"/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…</a:t>
            </a:r>
            <a:endParaRPr lang="en-US" sz="3200" b="1" spc="50" dirty="0">
              <a:ln w="11430"/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" y="381000"/>
            <a:ext cx="8229600" cy="808038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হাব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(Hub)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511F69-9EBC-4CE4-B96C-76EA49573B73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43197" y="4997238"/>
            <a:ext cx="75424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দুই-এর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অধিক কম্পিউটারের মধ্যে 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নেটও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য়ার্ক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তৈরি করতে হলে এমন একটি 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কেন্দ্রী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ডিভাইসের দরকার 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যা প্রতিটি কম্পিউটারকে সংযুক্ত করতে পারে। এ ডিভাইসকে হাব বলে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1683030"/>
            <a:ext cx="3574864" cy="2438400"/>
            <a:chOff x="609600" y="1570123"/>
            <a:chExt cx="4552950" cy="2876827"/>
          </a:xfrm>
        </p:grpSpPr>
        <p:pic>
          <p:nvPicPr>
            <p:cNvPr id="1026" name="Picture 2" descr="http://images.wisegeek.com/network-hub-with-cable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580"/>
            <a:stretch/>
          </p:blipFill>
          <p:spPr bwMode="auto">
            <a:xfrm>
              <a:off x="609600" y="1570123"/>
              <a:ext cx="4552950" cy="2015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609600" y="3785230"/>
              <a:ext cx="4419600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4000" dirty="0" err="1" smtClean="0">
                  <a:solidFill>
                    <a:srgbClr val="00B05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নেটওয়ার্ক</a:t>
              </a:r>
              <a:r>
                <a:rPr lang="en-US" sz="4000" dirty="0" smtClean="0">
                  <a:solidFill>
                    <a:srgbClr val="00B05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হাব</a:t>
              </a:r>
              <a:endParaRPr lang="en-US" sz="40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54315" y="1886429"/>
            <a:ext cx="3503839" cy="2413417"/>
            <a:chOff x="4876800" y="1631431"/>
            <a:chExt cx="3503839" cy="2413417"/>
          </a:xfrm>
        </p:grpSpPr>
        <p:pic>
          <p:nvPicPr>
            <p:cNvPr id="1028" name="Picture 4" descr="http://www.conrad.com/medias/global/ce/9000_9999/9700/9750/9754/975432_LB_00_FB.EPS_100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694" b="22937"/>
            <a:stretch/>
          </p:blipFill>
          <p:spPr bwMode="auto">
            <a:xfrm>
              <a:off x="4876800" y="1631431"/>
              <a:ext cx="3503839" cy="1905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4876800" y="3553944"/>
              <a:ext cx="3241561" cy="490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solidFill>
                    <a:srgbClr val="00B05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USB </a:t>
              </a:r>
              <a:r>
                <a:rPr lang="en-US" dirty="0" err="1" smtClean="0">
                  <a:solidFill>
                    <a:srgbClr val="00B05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হাব</a:t>
              </a:r>
              <a:endParaRPr lang="en-US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 bwMode="auto">
          <a:xfrm>
            <a:off x="388620" y="1066800"/>
            <a:ext cx="8229600" cy="0"/>
          </a:xfrm>
          <a:prstGeom prst="line">
            <a:avLst/>
          </a:prstGeom>
          <a:ln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হাব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(Hub)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8620" y="1066800"/>
            <a:ext cx="8229600" cy="0"/>
          </a:xfrm>
          <a:prstGeom prst="line">
            <a:avLst/>
          </a:prstGeom>
          <a:ln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AutoShape 2" descr="http://us.dlink.com/wp-content/uploads/2014/03/DUB-H7-B1.png"/>
          <p:cNvSpPr>
            <a:spLocks noChangeAspect="1" noChangeArrowheads="1"/>
          </p:cNvSpPr>
          <p:nvPr/>
        </p:nvSpPr>
        <p:spPr bwMode="auto">
          <a:xfrm>
            <a:off x="155575" y="-1227138"/>
            <a:ext cx="455295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724494028"/>
              </p:ext>
            </p:extLst>
          </p:nvPr>
        </p:nvGraphicFramePr>
        <p:xfrm>
          <a:off x="1862137" y="1340950"/>
          <a:ext cx="5692775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5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হাব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(Hub)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8620" y="1066800"/>
            <a:ext cx="8229600" cy="0"/>
          </a:xfrm>
          <a:prstGeom prst="line">
            <a:avLst/>
          </a:prstGeom>
          <a:ln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AutoShape 2" descr="http://us.dlink.com/wp-content/uploads/2014/03/DUB-H7-B1.png"/>
          <p:cNvSpPr>
            <a:spLocks noChangeAspect="1" noChangeArrowheads="1"/>
          </p:cNvSpPr>
          <p:nvPr/>
        </p:nvSpPr>
        <p:spPr bwMode="auto">
          <a:xfrm>
            <a:off x="155575" y="-1227138"/>
            <a:ext cx="455295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627840998"/>
              </p:ext>
            </p:extLst>
          </p:nvPr>
        </p:nvGraphicFramePr>
        <p:xfrm>
          <a:off x="381000" y="1295400"/>
          <a:ext cx="8001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7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87362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সুইচ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(Switch)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DFE44-F51D-429A-A93E-0F89B6F64F06}" type="datetime1">
              <a:rPr lang="en-US" smtClean="0"/>
              <a:pPr>
                <a:defRPr/>
              </a:pPr>
              <a:t>22-Jun-20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C71B-8898-4C26-9424-9A1CA448723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88620" y="1066800"/>
            <a:ext cx="8229600" cy="0"/>
          </a:xfrm>
          <a:prstGeom prst="line">
            <a:avLst/>
          </a:prstGeom>
          <a:ln/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44737" y="1271485"/>
            <a:ext cx="4606925" cy="718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নোড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(Node)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99" y="6119234"/>
            <a:ext cx="7010400" cy="433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সুইচের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আইসিটি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ডিভাইসকে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নোড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(Node)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48096" y="2133525"/>
            <a:ext cx="8120127" cy="3473738"/>
            <a:chOff x="548096" y="2133525"/>
            <a:chExt cx="8120127" cy="3473738"/>
          </a:xfrm>
        </p:grpSpPr>
        <p:grpSp>
          <p:nvGrpSpPr>
            <p:cNvPr id="15" name="Group 14"/>
            <p:cNvGrpSpPr/>
            <p:nvPr/>
          </p:nvGrpSpPr>
          <p:grpSpPr>
            <a:xfrm>
              <a:off x="548096" y="2133525"/>
              <a:ext cx="8120127" cy="3473738"/>
              <a:chOff x="548096" y="2133525"/>
              <a:chExt cx="8120127" cy="3473738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970596" y="2133525"/>
                <a:ext cx="697627" cy="490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en-US" dirty="0" err="1">
                    <a:latin typeface="Nikosh" panose="02000000000000000000" pitchFamily="2" charset="0"/>
                    <a:cs typeface="Nikosh" panose="02000000000000000000" pitchFamily="2" charset="0"/>
                  </a:rPr>
                  <a:t>নোড</a:t>
                </a:r>
                <a:endParaRPr lang="en-US" dirty="0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548096" y="2303674"/>
                <a:ext cx="7605303" cy="3303589"/>
                <a:chOff x="548096" y="2303674"/>
                <a:chExt cx="7605303" cy="3303589"/>
              </a:xfrm>
            </p:grpSpPr>
            <p:pic>
              <p:nvPicPr>
                <p:cNvPr id="4098" name="Picture 2" descr="http://www.writemypapers.org/images/computers-connection-scheme.jp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00200" y="2502113"/>
                  <a:ext cx="6553199" cy="31051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16" name="Straight Arrow Connector 15"/>
                <p:cNvCxnSpPr>
                  <a:stCxn id="17" idx="3"/>
                </p:cNvCxnSpPr>
                <p:nvPr/>
              </p:nvCxnSpPr>
              <p:spPr bwMode="auto">
                <a:xfrm flipV="1">
                  <a:off x="1245723" y="5029200"/>
                  <a:ext cx="506877" cy="107587"/>
                </a:xfrm>
                <a:prstGeom prst="straightConnector1">
                  <a:avLst/>
                </a:prstGeom>
                <a:ln>
                  <a:tailEnd type="triangle"/>
                </a:ln>
                <a:ex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" name="Rectangle 16"/>
                <p:cNvSpPr/>
                <p:nvPr/>
              </p:nvSpPr>
              <p:spPr>
                <a:xfrm>
                  <a:off x="548096" y="4891335"/>
                  <a:ext cx="697627" cy="4909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buNone/>
                  </a:pPr>
                  <a:r>
                    <a:rPr lang="en-US" dirty="0" err="1">
                      <a:latin typeface="Nikosh" panose="02000000000000000000" pitchFamily="2" charset="0"/>
                      <a:cs typeface="Nikosh" panose="02000000000000000000" pitchFamily="2" charset="0"/>
                    </a:rPr>
                    <a:t>নোড</a:t>
                  </a:r>
                  <a:endParaRPr lang="en-US" dirty="0"/>
                </a:p>
              </p:txBody>
            </p:sp>
            <p:cxnSp>
              <p:nvCxnSpPr>
                <p:cNvPr id="30" name="Straight Arrow Connector 29"/>
                <p:cNvCxnSpPr>
                  <a:stCxn id="31" idx="3"/>
                </p:cNvCxnSpPr>
                <p:nvPr/>
              </p:nvCxnSpPr>
              <p:spPr bwMode="auto">
                <a:xfrm>
                  <a:off x="1830365" y="2549126"/>
                  <a:ext cx="379435" cy="422674"/>
                </a:xfrm>
                <a:prstGeom prst="straightConnector1">
                  <a:avLst/>
                </a:prstGeom>
                <a:ln>
                  <a:tailEnd type="triangle"/>
                </a:ln>
                <a:ex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1132738" y="2303674"/>
                  <a:ext cx="697627" cy="49090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buNone/>
                  </a:pPr>
                  <a:r>
                    <a:rPr lang="en-US" dirty="0" err="1">
                      <a:latin typeface="Nikosh" panose="02000000000000000000" pitchFamily="2" charset="0"/>
                      <a:cs typeface="Nikosh" panose="02000000000000000000" pitchFamily="2" charset="0"/>
                    </a:rPr>
                    <a:t>নোড</a:t>
                  </a:r>
                  <a:endParaRPr lang="en-US" dirty="0"/>
                </a:p>
              </p:txBody>
            </p:sp>
          </p:grpSp>
          <p:cxnSp>
            <p:nvCxnSpPr>
              <p:cNvPr id="21" name="Straight Arrow Connector 20"/>
              <p:cNvCxnSpPr/>
              <p:nvPr/>
            </p:nvCxnSpPr>
            <p:spPr bwMode="auto">
              <a:xfrm flipH="1">
                <a:off x="7121762" y="4207088"/>
                <a:ext cx="574438" cy="47737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7638385" y="2410025"/>
                <a:ext cx="378924" cy="207574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7810249" y="5035707"/>
                <a:ext cx="697627" cy="490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US" dirty="0" err="1">
                    <a:latin typeface="Nikosh" panose="02000000000000000000" pitchFamily="2" charset="0"/>
                    <a:cs typeface="Nikosh" panose="02000000000000000000" pitchFamily="2" charset="0"/>
                  </a:rPr>
                  <a:t>নোড</a:t>
                </a:r>
                <a:endParaRPr lang="en-US" dirty="0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flipH="1">
                <a:off x="7121762" y="5155221"/>
                <a:ext cx="799464" cy="215663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" name="Rectangle 2"/>
            <p:cNvSpPr/>
            <p:nvPr/>
          </p:nvSpPr>
          <p:spPr>
            <a:xfrm>
              <a:off x="7581050" y="3961636"/>
              <a:ext cx="676788" cy="49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সুইচ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29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iyam Rupali" pitchFamily="2" charset="0"/>
            <a:cs typeface="Siyam Rupali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iyam Rupali" pitchFamily="2" charset="0"/>
            <a:cs typeface="Siyam Rupali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426</Words>
  <Application>Microsoft Office PowerPoint</Application>
  <PresentationFormat>On-screen Show (4:3)</PresentationFormat>
  <Paragraphs>114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ছবিগুলো কী সংক্রান্ত যন্ত্রপাতি?</vt:lpstr>
      <vt:lpstr>আজকের আলোচ্য বিষয় …</vt:lpstr>
      <vt:lpstr>শিখনফল</vt:lpstr>
      <vt:lpstr>হাব (Hub) </vt:lpstr>
      <vt:lpstr>হাব (Hub) </vt:lpstr>
      <vt:lpstr>হাব (Hub) </vt:lpstr>
      <vt:lpstr>সুইচ (Switch) </vt:lpstr>
      <vt:lpstr>সুইচ (Switch) </vt:lpstr>
      <vt:lpstr>রাউটার (Router) </vt:lpstr>
      <vt:lpstr>দলগত কাজ</vt:lpstr>
      <vt:lpstr>মূল্যায়ন</vt:lpstr>
      <vt:lpstr>বাড়ির কাজ</vt:lpstr>
      <vt:lpstr>PowerPoint Presentation</vt:lpstr>
    </vt:vector>
  </TitlesOfParts>
  <Company>Dhaka Residential Model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Sayed Mahbub Hasan Amiri</dc:creator>
  <cp:lastModifiedBy>Microsoft</cp:lastModifiedBy>
  <cp:revision>209</cp:revision>
  <dcterms:created xsi:type="dcterms:W3CDTF">2014-05-10T11:53:28Z</dcterms:created>
  <dcterms:modified xsi:type="dcterms:W3CDTF">2020-06-22T03:15:55Z</dcterms:modified>
</cp:coreProperties>
</file>