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1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7" r:id="rId13"/>
    <p:sldId id="268" r:id="rId14"/>
    <p:sldId id="269" r:id="rId15"/>
    <p:sldId id="270" r:id="rId16"/>
  </p:sldIdLst>
  <p:sldSz cx="10323513" cy="7192963"/>
  <p:notesSz cx="6858000" cy="9144000"/>
  <p:defaultTextStyle>
    <a:defPPr>
      <a:defRPr lang="en-US"/>
    </a:defPPr>
    <a:lvl1pPr marL="0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96"/>
      </p:cViewPr>
      <p:guideLst>
        <p:guide orient="horz" pos="2266"/>
        <p:guide pos="32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264" y="2234481"/>
            <a:ext cx="8774986" cy="1541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527" y="4076012"/>
            <a:ext cx="7226459" cy="18382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0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1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2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2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3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4547" y="288053"/>
            <a:ext cx="2322790" cy="6137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176" y="288053"/>
            <a:ext cx="6796313" cy="6137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86" y="4622145"/>
            <a:ext cx="8774986" cy="142860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486" y="3048685"/>
            <a:ext cx="8774986" cy="157346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4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09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18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22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27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31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36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175" y="1678359"/>
            <a:ext cx="4559552" cy="474702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7786" y="1678359"/>
            <a:ext cx="4559552" cy="474702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176" y="1610092"/>
            <a:ext cx="4561344" cy="671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451" indent="0">
              <a:buNone/>
              <a:defRPr sz="2200" b="1"/>
            </a:lvl2pPr>
            <a:lvl3pPr marL="1000902" indent="0">
              <a:buNone/>
              <a:defRPr sz="2000" b="1"/>
            </a:lvl3pPr>
            <a:lvl4pPr marL="1501353" indent="0">
              <a:buNone/>
              <a:defRPr sz="1800" b="1"/>
            </a:lvl4pPr>
            <a:lvl5pPr marL="2001804" indent="0">
              <a:buNone/>
              <a:defRPr sz="1800" b="1"/>
            </a:lvl5pPr>
            <a:lvl6pPr marL="2502256" indent="0">
              <a:buNone/>
              <a:defRPr sz="1800" b="1"/>
            </a:lvl6pPr>
            <a:lvl7pPr marL="3002707" indent="0">
              <a:buNone/>
              <a:defRPr sz="1800" b="1"/>
            </a:lvl7pPr>
            <a:lvl8pPr marL="3503158" indent="0">
              <a:buNone/>
              <a:defRPr sz="1800" b="1"/>
            </a:lvl8pPr>
            <a:lvl9pPr marL="400360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176" y="2281102"/>
            <a:ext cx="4561344" cy="414427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4202" y="1610092"/>
            <a:ext cx="4563136" cy="671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451" indent="0">
              <a:buNone/>
              <a:defRPr sz="2200" b="1"/>
            </a:lvl2pPr>
            <a:lvl3pPr marL="1000902" indent="0">
              <a:buNone/>
              <a:defRPr sz="2000" b="1"/>
            </a:lvl3pPr>
            <a:lvl4pPr marL="1501353" indent="0">
              <a:buNone/>
              <a:defRPr sz="1800" b="1"/>
            </a:lvl4pPr>
            <a:lvl5pPr marL="2001804" indent="0">
              <a:buNone/>
              <a:defRPr sz="1800" b="1"/>
            </a:lvl5pPr>
            <a:lvl6pPr marL="2502256" indent="0">
              <a:buNone/>
              <a:defRPr sz="1800" b="1"/>
            </a:lvl6pPr>
            <a:lvl7pPr marL="3002707" indent="0">
              <a:buNone/>
              <a:defRPr sz="1800" b="1"/>
            </a:lvl7pPr>
            <a:lvl8pPr marL="3503158" indent="0">
              <a:buNone/>
              <a:defRPr sz="1800" b="1"/>
            </a:lvl8pPr>
            <a:lvl9pPr marL="400360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4202" y="2281102"/>
            <a:ext cx="4563136" cy="414427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176" y="286386"/>
            <a:ext cx="3396365" cy="121880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207" y="286387"/>
            <a:ext cx="5771131" cy="613899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176" y="1505195"/>
            <a:ext cx="3396365" cy="4920187"/>
          </a:xfrm>
        </p:spPr>
        <p:txBody>
          <a:bodyPr/>
          <a:lstStyle>
            <a:lvl1pPr marL="0" indent="0">
              <a:buNone/>
              <a:defRPr sz="1500"/>
            </a:lvl1pPr>
            <a:lvl2pPr marL="500451" indent="0">
              <a:buNone/>
              <a:defRPr sz="1300"/>
            </a:lvl2pPr>
            <a:lvl3pPr marL="1000902" indent="0">
              <a:buNone/>
              <a:defRPr sz="1100"/>
            </a:lvl3pPr>
            <a:lvl4pPr marL="1501353" indent="0">
              <a:buNone/>
              <a:defRPr sz="1000"/>
            </a:lvl4pPr>
            <a:lvl5pPr marL="2001804" indent="0">
              <a:buNone/>
              <a:defRPr sz="1000"/>
            </a:lvl5pPr>
            <a:lvl6pPr marL="2502256" indent="0">
              <a:buNone/>
              <a:defRPr sz="1000"/>
            </a:lvl6pPr>
            <a:lvl7pPr marL="3002707" indent="0">
              <a:buNone/>
              <a:defRPr sz="1000"/>
            </a:lvl7pPr>
            <a:lvl8pPr marL="3503158" indent="0">
              <a:buNone/>
              <a:defRPr sz="1000"/>
            </a:lvl8pPr>
            <a:lvl9pPr marL="40036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481" y="5035074"/>
            <a:ext cx="6194108" cy="59441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3481" y="642704"/>
            <a:ext cx="6194108" cy="4315778"/>
          </a:xfrm>
        </p:spPr>
        <p:txBody>
          <a:bodyPr/>
          <a:lstStyle>
            <a:lvl1pPr marL="0" indent="0">
              <a:buNone/>
              <a:defRPr sz="3500"/>
            </a:lvl1pPr>
            <a:lvl2pPr marL="500451" indent="0">
              <a:buNone/>
              <a:defRPr sz="3100"/>
            </a:lvl2pPr>
            <a:lvl3pPr marL="1000902" indent="0">
              <a:buNone/>
              <a:defRPr sz="2600"/>
            </a:lvl3pPr>
            <a:lvl4pPr marL="1501353" indent="0">
              <a:buNone/>
              <a:defRPr sz="2200"/>
            </a:lvl4pPr>
            <a:lvl5pPr marL="2001804" indent="0">
              <a:buNone/>
              <a:defRPr sz="2200"/>
            </a:lvl5pPr>
            <a:lvl6pPr marL="2502256" indent="0">
              <a:buNone/>
              <a:defRPr sz="2200"/>
            </a:lvl6pPr>
            <a:lvl7pPr marL="3002707" indent="0">
              <a:buNone/>
              <a:defRPr sz="2200"/>
            </a:lvl7pPr>
            <a:lvl8pPr marL="3503158" indent="0">
              <a:buNone/>
              <a:defRPr sz="2200"/>
            </a:lvl8pPr>
            <a:lvl9pPr marL="400360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3481" y="5629493"/>
            <a:ext cx="6194108" cy="844174"/>
          </a:xfrm>
        </p:spPr>
        <p:txBody>
          <a:bodyPr/>
          <a:lstStyle>
            <a:lvl1pPr marL="0" indent="0">
              <a:buNone/>
              <a:defRPr sz="1500"/>
            </a:lvl1pPr>
            <a:lvl2pPr marL="500451" indent="0">
              <a:buNone/>
              <a:defRPr sz="1300"/>
            </a:lvl2pPr>
            <a:lvl3pPr marL="1000902" indent="0">
              <a:buNone/>
              <a:defRPr sz="1100"/>
            </a:lvl3pPr>
            <a:lvl4pPr marL="1501353" indent="0">
              <a:buNone/>
              <a:defRPr sz="1000"/>
            </a:lvl4pPr>
            <a:lvl5pPr marL="2001804" indent="0">
              <a:buNone/>
              <a:defRPr sz="1000"/>
            </a:lvl5pPr>
            <a:lvl6pPr marL="2502256" indent="0">
              <a:buNone/>
              <a:defRPr sz="1000"/>
            </a:lvl6pPr>
            <a:lvl7pPr marL="3002707" indent="0">
              <a:buNone/>
              <a:defRPr sz="1000"/>
            </a:lvl7pPr>
            <a:lvl8pPr marL="3503158" indent="0">
              <a:buNone/>
              <a:defRPr sz="1000"/>
            </a:lvl8pPr>
            <a:lvl9pPr marL="40036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176" y="288052"/>
            <a:ext cx="9291162" cy="1198827"/>
          </a:xfrm>
          <a:prstGeom prst="rect">
            <a:avLst/>
          </a:prstGeom>
        </p:spPr>
        <p:txBody>
          <a:bodyPr vert="horz" lIns="100090" tIns="50045" rIns="100090" bIns="500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176" y="1678359"/>
            <a:ext cx="9291162" cy="4747023"/>
          </a:xfrm>
          <a:prstGeom prst="rect">
            <a:avLst/>
          </a:prstGeom>
        </p:spPr>
        <p:txBody>
          <a:bodyPr vert="horz" lIns="100090" tIns="50045" rIns="100090" bIns="500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176" y="6666811"/>
            <a:ext cx="2408820" cy="382959"/>
          </a:xfrm>
          <a:prstGeom prst="rect">
            <a:avLst/>
          </a:prstGeom>
        </p:spPr>
        <p:txBody>
          <a:bodyPr vert="horz" lIns="100090" tIns="50045" rIns="100090" bIns="5004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7201" y="6666811"/>
            <a:ext cx="3269112" cy="382959"/>
          </a:xfrm>
          <a:prstGeom prst="rect">
            <a:avLst/>
          </a:prstGeom>
        </p:spPr>
        <p:txBody>
          <a:bodyPr vert="horz" lIns="100090" tIns="50045" rIns="100090" bIns="5004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8518" y="6666811"/>
            <a:ext cx="2408820" cy="382959"/>
          </a:xfrm>
          <a:prstGeom prst="rect">
            <a:avLst/>
          </a:prstGeom>
        </p:spPr>
        <p:txBody>
          <a:bodyPr vert="horz" lIns="100090" tIns="50045" rIns="100090" bIns="5004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0902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338" indent="-375338" algn="l" defTabSz="100090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3233" indent="-312782" algn="l" defTabSz="100090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1128" indent="-250226" algn="l" defTabSz="100090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1579" indent="-250226" algn="l" defTabSz="100090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2030" indent="-250226" algn="l" defTabSz="100090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2481" indent="-250226" algn="l" defTabSz="1000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2932" indent="-250226" algn="l" defTabSz="1000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3383" indent="-250226" algn="l" defTabSz="1000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3835" indent="-250226" algn="l" defTabSz="1000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451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902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1353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04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2256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2707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3158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3609" algn="l" defTabSz="1000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0323513" cy="7192963"/>
          </a:xfrm>
          <a:prstGeom prst="rect">
            <a:avLst/>
          </a:prstGeom>
        </p:spPr>
      </p:pic>
      <p:sp>
        <p:nvSpPr>
          <p:cNvPr id="3" name="Down Ribbon 2"/>
          <p:cNvSpPr/>
          <p:nvPr/>
        </p:nvSpPr>
        <p:spPr>
          <a:xfrm>
            <a:off x="0" y="1358671"/>
            <a:ext cx="9807337" cy="3996091"/>
          </a:xfrm>
          <a:prstGeom prst="ribbon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en-US" sz="1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15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7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5923190"/>
              </p:ext>
            </p:extLst>
          </p:nvPr>
        </p:nvGraphicFramePr>
        <p:xfrm>
          <a:off x="172059" y="2157889"/>
          <a:ext cx="2580880" cy="295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76"/>
                <a:gridCol w="516176"/>
                <a:gridCol w="516176"/>
                <a:gridCol w="516176"/>
                <a:gridCol w="516176"/>
              </a:tblGrid>
              <a:tr h="29571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6156035"/>
              </p:ext>
            </p:extLst>
          </p:nvPr>
        </p:nvGraphicFramePr>
        <p:xfrm>
          <a:off x="3355142" y="2077967"/>
          <a:ext cx="2408820" cy="295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764"/>
                <a:gridCol w="481764"/>
                <a:gridCol w="481764"/>
                <a:gridCol w="481764"/>
                <a:gridCol w="481764"/>
              </a:tblGrid>
              <a:tr h="29571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5591779"/>
              </p:ext>
            </p:extLst>
          </p:nvPr>
        </p:nvGraphicFramePr>
        <p:xfrm>
          <a:off x="6694641" y="2077967"/>
          <a:ext cx="2322790" cy="295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58"/>
                <a:gridCol w="464558"/>
                <a:gridCol w="464558"/>
                <a:gridCol w="464558"/>
                <a:gridCol w="464558"/>
              </a:tblGrid>
              <a:tr h="29571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/>
                </a:tc>
              </a:tr>
            </a:tbl>
          </a:graphicData>
        </a:graphic>
      </p:graphicFrame>
      <p:sp>
        <p:nvSpPr>
          <p:cNvPr id="42" name="Curved Down Arrow 41"/>
          <p:cNvSpPr/>
          <p:nvPr/>
        </p:nvSpPr>
        <p:spPr>
          <a:xfrm>
            <a:off x="234625" y="1198827"/>
            <a:ext cx="7140430" cy="10389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3677751" y="1038983"/>
            <a:ext cx="4236942" cy="10389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6222" y="5921301"/>
            <a:ext cx="946322" cy="701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39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4625" y="167399"/>
            <a:ext cx="4622331" cy="839731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অর্ধ-বাস্তব </a:t>
            </a:r>
            <a:r>
              <a:rPr lang="bn-I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I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025236" y="5614325"/>
                <a:ext cx="838200" cy="85812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84" y="5888544"/>
                <a:ext cx="946322" cy="900033"/>
              </a:xfrm>
              <a:prstGeom prst="rect">
                <a:avLst/>
              </a:prstGeom>
              <a:blipFill rotWithShape="1">
                <a:blip r:embed="rId2"/>
                <a:stretch>
                  <a:fillRect b="-4255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3913909" y="5554025"/>
                <a:ext cx="838200" cy="85215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776" y="5825298"/>
                <a:ext cx="946322" cy="893778"/>
              </a:xfrm>
              <a:prstGeom prst="rect">
                <a:avLst/>
              </a:prstGeom>
              <a:blipFill rotWithShape="1">
                <a:blip r:embed="rId3"/>
                <a:stretch>
                  <a:fillRect b="-42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186055" y="5516280"/>
                <a:ext cx="838200" cy="82939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013" y="5785710"/>
                <a:ext cx="946322" cy="869904"/>
              </a:xfrm>
              <a:prstGeom prst="rect">
                <a:avLst/>
              </a:prstGeom>
              <a:blipFill rotWithShape="1">
                <a:blip r:embed="rId4"/>
                <a:stretch>
                  <a:fillRect b="-5147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-Shape 2"/>
          <p:cNvSpPr/>
          <p:nvPr/>
        </p:nvSpPr>
        <p:spPr>
          <a:xfrm>
            <a:off x="234625" y="5094183"/>
            <a:ext cx="711697" cy="138305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p:sp>
        <p:nvSpPr>
          <p:cNvPr id="4" name="L-Shape 3"/>
          <p:cNvSpPr/>
          <p:nvPr/>
        </p:nvSpPr>
        <p:spPr>
          <a:xfrm>
            <a:off x="3677750" y="4990721"/>
            <a:ext cx="623713" cy="1262071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6882342" y="5094183"/>
            <a:ext cx="1032351" cy="635114"/>
          </a:xfrm>
          <a:prstGeom prst="downArrowCallout">
            <a:avLst>
              <a:gd name="adj1" fmla="val 25000"/>
              <a:gd name="adj2" fmla="val 38561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62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9" grpId="0" animBg="1"/>
      <p:bldP spid="50" grpId="0"/>
      <p:bldP spid="12" grpId="0" animBg="1"/>
      <p:bldP spid="13" grpId="0" animBg="1"/>
      <p:bldP spid="14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57200" y="3442281"/>
                <a:ext cx="838200" cy="107696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3600" b="0" i="1" smtClean="0">
                              <a:latin typeface="Cambria Math"/>
                              <a:cs typeface="NikoshBAN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IN" sz="36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76" y="3610412"/>
                <a:ext cx="946322" cy="1129563"/>
              </a:xfrm>
              <a:prstGeom prst="rect">
                <a:avLst/>
              </a:prstGeom>
              <a:blipFill rotWithShape="1">
                <a:blip r:embed="rId2"/>
                <a:stretch>
                  <a:fillRect r="-1449" b="-6250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03273" y="3836244"/>
            <a:ext cx="946322" cy="701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39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156" y="396081"/>
            <a:ext cx="4628356" cy="1116730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বস্তু নির</a:t>
            </a:r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পেক্ষ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438400" y="3428424"/>
                <a:ext cx="838200" cy="10692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36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bn-IN" sz="36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937" y="3595878"/>
                <a:ext cx="946322" cy="1121493"/>
              </a:xfrm>
              <a:prstGeom prst="rect">
                <a:avLst/>
              </a:prstGeom>
              <a:blipFill rotWithShape="1">
                <a:blip r:embed="rId3"/>
                <a:stretch>
                  <a:fillRect r="-1449" b="-5682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876800" y="3548359"/>
                <a:ext cx="838200" cy="82939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874" y="3721670"/>
                <a:ext cx="946322" cy="869904"/>
              </a:xfrm>
              <a:prstGeom prst="rect">
                <a:avLst/>
              </a:prstGeom>
              <a:blipFill rotWithShape="1">
                <a:blip r:embed="rId4"/>
                <a:stretch>
                  <a:fillRect b="-5147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160691" y="3817673"/>
            <a:ext cx="946322" cy="701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39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lock Arc 2"/>
          <p:cNvSpPr/>
          <p:nvPr/>
        </p:nvSpPr>
        <p:spPr>
          <a:xfrm>
            <a:off x="860293" y="3356716"/>
            <a:ext cx="2365805" cy="6393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806617" y="1936573"/>
            <a:ext cx="4559550" cy="14201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3042310" y="4717371"/>
            <a:ext cx="3183083" cy="10828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4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10" grpId="0" animBg="1"/>
      <p:bldP spid="11" grpId="0" animBg="1"/>
      <p:bldP spid="18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951956" y="319881"/>
            <a:ext cx="3543891" cy="1024397"/>
          </a:xfrm>
          <a:prstGeom prst="rect">
            <a:avLst/>
          </a:prstGeom>
          <a:noFill/>
          <a:ln w="57150">
            <a:noFill/>
          </a:ln>
        </p:spPr>
        <p:txBody>
          <a:bodyPr wrap="square" lIns="100090" tIns="50045" rIns="100090" bIns="500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785288" y="2063435"/>
            <a:ext cx="2150732" cy="87914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559190" y="2077967"/>
            <a:ext cx="2150732" cy="87914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968371" y="2063435"/>
            <a:ext cx="2150732" cy="87914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5"/>
              <p:cNvSpPr txBox="1"/>
              <p:nvPr/>
            </p:nvSpPr>
            <p:spPr>
              <a:xfrm>
                <a:off x="685800" y="3124200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64" y="3276795"/>
                <a:ext cx="2087816" cy="1064127"/>
              </a:xfrm>
              <a:prstGeom prst="rect">
                <a:avLst/>
              </a:prstGeom>
              <a:blipFill rotWithShape="1">
                <a:blip r:embed="rId2"/>
                <a:stretch>
                  <a:fillRect l="-5281" t="-4819" b="-7229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5"/>
              <p:cNvSpPr txBox="1"/>
              <p:nvPr/>
            </p:nvSpPr>
            <p:spPr>
              <a:xfrm>
                <a:off x="3647363" y="2921714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9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9" y="3064419"/>
                <a:ext cx="2087816" cy="1064127"/>
              </a:xfrm>
              <a:prstGeom prst="rect">
                <a:avLst/>
              </a:prstGeom>
              <a:blipFill rotWithShape="1">
                <a:blip r:embed="rId3"/>
                <a:stretch>
                  <a:fillRect l="-4934" t="-4790" b="-71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5"/>
              <p:cNvSpPr txBox="1"/>
              <p:nvPr/>
            </p:nvSpPr>
            <p:spPr>
              <a:xfrm>
                <a:off x="3845255" y="4800600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67" y="5035075"/>
                <a:ext cx="2087816" cy="1064127"/>
              </a:xfrm>
              <a:prstGeom prst="rect">
                <a:avLst/>
              </a:prstGeom>
              <a:blipFill rotWithShape="1">
                <a:blip r:embed="rId4"/>
                <a:stretch>
                  <a:fillRect l="-5281" t="-4819" r="-330" b="-6627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5"/>
              <p:cNvSpPr txBox="1"/>
              <p:nvPr/>
            </p:nvSpPr>
            <p:spPr>
              <a:xfrm>
                <a:off x="6172200" y="2992583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1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372" y="3138749"/>
                <a:ext cx="2087816" cy="1064127"/>
              </a:xfrm>
              <a:prstGeom prst="rect">
                <a:avLst/>
              </a:prstGeom>
              <a:blipFill rotWithShape="1">
                <a:blip r:embed="rId5"/>
                <a:stretch>
                  <a:fillRect l="-5281" t="-4819" b="-7229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5"/>
              <p:cNvSpPr txBox="1"/>
              <p:nvPr/>
            </p:nvSpPr>
            <p:spPr>
              <a:xfrm>
                <a:off x="723900" y="4572000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৮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79" y="4795309"/>
                <a:ext cx="2087816" cy="1064127"/>
              </a:xfrm>
              <a:prstGeom prst="rect">
                <a:avLst/>
              </a:prstGeom>
              <a:blipFill rotWithShape="1">
                <a:blip r:embed="rId6"/>
                <a:stretch>
                  <a:fillRect l="-5281" t="-4819" r="-330" b="-7229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817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1156" y="548481"/>
            <a:ext cx="6887477" cy="1732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53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5"/>
              <p:cNvSpPr txBox="1"/>
              <p:nvPr/>
            </p:nvSpPr>
            <p:spPr>
              <a:xfrm>
                <a:off x="685800" y="3124200"/>
                <a:ext cx="2362200" cy="111812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cs typeface="NikoshBAN" panose="02000000000000000000" pitchFamily="2" charset="0"/>
                        </a:rPr>
                        <m:t>১</m:t>
                      </m:r>
                      <m:r>
                        <a:rPr lang="en-US" sz="2400" b="0" i="1" smtClean="0">
                          <a:latin typeface="Cambria Math"/>
                          <a:cs typeface="NikoshBAN" panose="02000000000000000000" pitchFamily="2" charset="0"/>
                        </a:rPr>
                        <m:t>।</m:t>
                      </m:r>
                      <m:r>
                        <a:rPr lang="en-US" sz="2400" b="0" i="1" smtClean="0">
                          <a:latin typeface="Cambria Math"/>
                          <a:cs typeface="NikoshBAN" panose="02000000000000000000" pitchFamily="2" charset="0"/>
                        </a:rPr>
                        <m:t>  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৬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৬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৬</m:t>
                          </m:r>
                        </m:den>
                      </m:f>
                    </m:oMath>
                  </m:oMathPara>
                </a14:m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63" y="3276795"/>
                <a:ext cx="2666908" cy="1172739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5"/>
              <p:cNvSpPr txBox="1"/>
              <p:nvPr/>
            </p:nvSpPr>
            <p:spPr>
              <a:xfrm>
                <a:off x="3352800" y="3081038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৪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289" y="3231525"/>
                <a:ext cx="2087816" cy="1064127"/>
              </a:xfrm>
              <a:prstGeom prst="rect">
                <a:avLst/>
              </a:prstGeom>
              <a:blipFill rotWithShape="1">
                <a:blip r:embed="rId3"/>
                <a:stretch>
                  <a:fillRect l="-4950" t="-4790" b="-71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5"/>
              <p:cNvSpPr txBox="1"/>
              <p:nvPr/>
            </p:nvSpPr>
            <p:spPr>
              <a:xfrm>
                <a:off x="5738365" y="3124200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৭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৭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9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575" y="3276795"/>
                <a:ext cx="2087816" cy="1064127"/>
              </a:xfrm>
              <a:prstGeom prst="rect">
                <a:avLst/>
              </a:prstGeom>
              <a:blipFill rotWithShape="1">
                <a:blip r:embed="rId4"/>
                <a:stretch>
                  <a:fillRect l="-4934" t="-4819" r="-329" b="-6627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805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84956" y="243681"/>
            <a:ext cx="3334466" cy="1585313"/>
          </a:xfrm>
          <a:prstGeom prst="downArrow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</a:p>
          <a:p>
            <a:pPr algn="ctr"/>
            <a:r>
              <a:rPr lang="bn-BD" sz="5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9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5"/>
              <p:cNvSpPr txBox="1"/>
              <p:nvPr/>
            </p:nvSpPr>
            <p:spPr>
              <a:xfrm>
                <a:off x="1119115" y="3428999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474" y="3596481"/>
                <a:ext cx="2087816" cy="1064127"/>
              </a:xfrm>
              <a:prstGeom prst="rect">
                <a:avLst/>
              </a:prstGeom>
              <a:blipFill rotWithShape="1">
                <a:blip r:embed="rId2"/>
                <a:stretch>
                  <a:fillRect l="-5281" t="-4192" b="-71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5"/>
              <p:cNvSpPr txBox="1"/>
              <p:nvPr/>
            </p:nvSpPr>
            <p:spPr>
              <a:xfrm>
                <a:off x="5791199" y="3276600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25" y="3436639"/>
                <a:ext cx="2087816" cy="1064127"/>
              </a:xfrm>
              <a:prstGeom prst="rect">
                <a:avLst/>
              </a:prstGeom>
              <a:blipFill rotWithShape="1">
                <a:blip r:embed="rId3"/>
                <a:stretch>
                  <a:fillRect l="-4950" t="-4819" r="-330" b="-7229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5"/>
              <p:cNvSpPr txBox="1"/>
              <p:nvPr/>
            </p:nvSpPr>
            <p:spPr>
              <a:xfrm>
                <a:off x="1059873" y="4966854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৩৩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৫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90" y="5209449"/>
                <a:ext cx="2087816" cy="1064127"/>
              </a:xfrm>
              <a:prstGeom prst="rect">
                <a:avLst/>
              </a:prstGeom>
              <a:blipFill rotWithShape="1">
                <a:blip r:embed="rId4"/>
                <a:stretch>
                  <a:fillRect l="-5281" t="-4819" r="-5611" b="-7229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5"/>
              <p:cNvSpPr txBox="1"/>
              <p:nvPr/>
            </p:nvSpPr>
            <p:spPr>
              <a:xfrm>
                <a:off x="5715000" y="4966854"/>
                <a:ext cx="1849273" cy="10145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৭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bn-BD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৭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196" y="5209449"/>
                <a:ext cx="2087816" cy="1064127"/>
              </a:xfrm>
              <a:prstGeom prst="rect">
                <a:avLst/>
              </a:prstGeom>
              <a:blipFill rotWithShape="1">
                <a:blip r:embed="rId5"/>
                <a:stretch>
                  <a:fillRect l="-5281" t="-4819" b="-7831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104162668_958177751308549_3585837388724198271_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4356" y="243681"/>
            <a:ext cx="3429000" cy="314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42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0323512" cy="7192962"/>
          </a:xfrm>
          <a:prstGeom prst="rect">
            <a:avLst/>
          </a:prstGeom>
        </p:spPr>
      </p:pic>
      <p:sp>
        <p:nvSpPr>
          <p:cNvPr id="4" name="Down Ribbon 3"/>
          <p:cNvSpPr/>
          <p:nvPr/>
        </p:nvSpPr>
        <p:spPr>
          <a:xfrm>
            <a:off x="-1696244" y="5425281"/>
            <a:ext cx="8001000" cy="1236045"/>
          </a:xfrm>
          <a:prstGeom prst="ribbon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en-US" sz="1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6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6322" y="719296"/>
            <a:ext cx="7312488" cy="408844"/>
          </a:xfrm>
          <a:prstGeom prst="rect">
            <a:avLst/>
          </a:prstGeom>
          <a:noFill/>
        </p:spPr>
        <p:txBody>
          <a:bodyPr wrap="square" lIns="100090" tIns="50045" rIns="100090" bIns="50045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5356" y="1996281"/>
            <a:ext cx="6553200" cy="4625383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5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pPr algn="ctr"/>
            <a:endParaRPr lang="en-US" sz="59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শাহীন আহমদ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সিংরাওলী সরকারী প্রাথমিক বিদ্যালয়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বিশ্বনাথ, সিলেট</a:t>
            </a:r>
            <a:endParaRPr lang="en-US" sz="5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20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469774"/>
            <a:ext cx="4114800" cy="472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90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17" y="548481"/>
            <a:ext cx="9979396" cy="5210158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৫ম</a:t>
            </a:r>
          </a:p>
          <a:p>
            <a:pPr algn="ctr"/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প্রাথমিক গণিত  </a:t>
            </a:r>
          </a:p>
          <a:p>
            <a:pPr algn="ctr"/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৬ </a:t>
            </a:r>
          </a:p>
          <a:p>
            <a:pPr algn="ctr"/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শিরোনামঃ </a:t>
            </a:r>
            <a:r>
              <a:rPr lang="bn-IN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 </a:t>
            </a:r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0588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088" y="1278749"/>
            <a:ext cx="9807337" cy="3440443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5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9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২২.১.৩ </a:t>
            </a:r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সমহরবিশিষ্ট প্রকৃত ভগ্নাংশের যোগ করতে পারবে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8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7356" y="1386681"/>
            <a:ext cx="9549250" cy="3436638"/>
          </a:xfrm>
          <a:prstGeom prst="flowChartPunchedTap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bn-IN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ছবি </a:t>
            </a:r>
            <a:r>
              <a:rPr lang="bn-IN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9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52" t="34030" r="3680" b="5773"/>
          <a:stretch/>
        </p:blipFill>
        <p:spPr>
          <a:xfrm>
            <a:off x="2418556" y="548481"/>
            <a:ext cx="4881574" cy="30273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76468" y="4395700"/>
            <a:ext cx="6194108" cy="408844"/>
          </a:xfrm>
          <a:prstGeom prst="rect">
            <a:avLst/>
          </a:prstGeom>
          <a:noFill/>
        </p:spPr>
        <p:txBody>
          <a:bodyPr wrap="square" lIns="100090" tIns="50045" rIns="100090" bIns="50045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156" y="3929291"/>
            <a:ext cx="8344840" cy="279139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772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6356" y="1615281"/>
            <a:ext cx="2590800" cy="24151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263" y="1198827"/>
            <a:ext cx="7140430" cy="408844"/>
          </a:xfrm>
          <a:prstGeom prst="rect">
            <a:avLst/>
          </a:prstGeom>
          <a:noFill/>
        </p:spPr>
        <p:txBody>
          <a:bodyPr wrap="square" lIns="100090" tIns="50045" rIns="100090" bIns="50045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156" y="1843881"/>
            <a:ext cx="2094098" cy="1945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2790" y="4155934"/>
            <a:ext cx="4731610" cy="408844"/>
          </a:xfrm>
          <a:prstGeom prst="rect">
            <a:avLst/>
          </a:prstGeom>
          <a:noFill/>
        </p:spPr>
        <p:txBody>
          <a:bodyPr wrap="square" lIns="100090" tIns="50045" rIns="100090" bIns="50045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058" y="3515164"/>
            <a:ext cx="2581102" cy="16689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52556" y="3588997"/>
            <a:ext cx="1460155" cy="1455284"/>
          </a:xfrm>
          <a:prstGeom prst="rect">
            <a:avLst/>
          </a:prstGeom>
          <a:solidFill>
            <a:srgbClr val="00B0F0"/>
          </a:solidFill>
          <a:ln w="57150">
            <a:solidFill>
              <a:sysClr val="windowText" lastClr="000000"/>
            </a:solidFill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100090" tIns="50045" rIns="100090" bIns="500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00902">
              <a:defRPr/>
            </a:pPr>
            <a:r>
              <a:rPr lang="bn-BD" sz="88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endParaRPr lang="en-US" sz="88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5"/>
              <p:cNvSpPr txBox="1"/>
              <p:nvPr/>
            </p:nvSpPr>
            <p:spPr>
              <a:xfrm>
                <a:off x="3186948" y="3536578"/>
                <a:ext cx="2306472" cy="1220975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kumimoji="0" lang="bn-BD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kumimoji="0" lang="bn-BD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NikoshBAN" panose="02000000000000000000" pitchFamily="2" charset="0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042" y="3709314"/>
                <a:ext cx="2603991" cy="1280611"/>
              </a:xfrm>
              <a:prstGeom prst="rect">
                <a:avLst/>
              </a:prstGeom>
              <a:blipFill rotWithShape="1">
                <a:blip r:embed="rId5"/>
                <a:stretch>
                  <a:fillRect b="-957"/>
                </a:stretch>
              </a:blipFill>
              <a:ln w="57150">
                <a:solidFill>
                  <a:sysClr val="windowText" lastClr="000000"/>
                </a:solidFill>
              </a:ln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5356" y="1607797"/>
            <a:ext cx="2197036" cy="19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23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156" y="1843881"/>
            <a:ext cx="6796313" cy="1716894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10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ভগ্নাংশের যোগ </a:t>
            </a:r>
            <a:endParaRPr lang="en-US" sz="10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70756" y="929481"/>
            <a:ext cx="3369840" cy="719296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r>
              <a:rPr lang="bn-IN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IN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62000" y="4495800"/>
                <a:ext cx="838200" cy="118641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4000" b="0" i="1" smtClean="0">
                              <a:latin typeface="Cambria Math"/>
                              <a:cs typeface="NikoshBAN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IN" sz="40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93" y="4715387"/>
                <a:ext cx="946322" cy="1244363"/>
              </a:xfrm>
              <a:prstGeom prst="rect">
                <a:avLst/>
              </a:prstGeom>
              <a:blipFill rotWithShape="1">
                <a:blip r:embed="rId2"/>
                <a:stretch>
                  <a:fillRect r="-7246" b="-61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297382" y="4507414"/>
                <a:ext cx="838200" cy="117795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IN" sz="40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bn-IN" sz="40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722" y="4727569"/>
                <a:ext cx="946322" cy="1235485"/>
              </a:xfrm>
              <a:prstGeom prst="rect">
                <a:avLst/>
              </a:prstGeom>
              <a:blipFill rotWithShape="1">
                <a:blip r:embed="rId3"/>
                <a:stretch>
                  <a:fillRect r="-8029" b="-6186"/>
                </a:stretch>
              </a:blipFill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67907" y="4727569"/>
            <a:ext cx="946322" cy="13167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79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52403" y="4700794"/>
            <a:ext cx="946322" cy="13167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79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7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9383" y="4727569"/>
            <a:ext cx="946322" cy="13167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bn-IN" sz="79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3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8444" y="624681"/>
            <a:ext cx="6968371" cy="1116730"/>
          </a:xfrm>
          <a:prstGeom prst="rect">
            <a:avLst/>
          </a:prstGeom>
          <a:noFill/>
          <a:ln w="76200">
            <a:noFill/>
          </a:ln>
        </p:spPr>
        <p:txBody>
          <a:bodyPr wrap="square" lIns="100090" tIns="50045" rIns="100090" bIns="50045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পর্যায়…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2389828"/>
              </p:ext>
            </p:extLst>
          </p:nvPr>
        </p:nvGraphicFramePr>
        <p:xfrm>
          <a:off x="2580878" y="2397655"/>
          <a:ext cx="1204410" cy="440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410"/>
              </a:tblGrid>
              <a:tr h="880884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rgbClr val="FF0000"/>
                    </a:solidFill>
                  </a:tcPr>
                </a:tc>
              </a:tr>
              <a:tr h="880884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0884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0884"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3235" marR="103235" marT="47953" marB="47953"/>
                </a:tc>
              </a:tr>
              <a:tr h="880884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3235" marR="103235" marT="47953" marB="47953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043376" y="2557498"/>
            <a:ext cx="1032351" cy="3996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077688" y="2305734"/>
                <a:ext cx="1170710" cy="798937"/>
              </a:xfrm>
              <a:prstGeom prst="rect">
                <a:avLst/>
              </a:prstGeom>
              <a:solidFill>
                <a:srgbClr val="FF0000"/>
              </a:solidFill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n-IN" sz="2400" b="0" i="1" smtClean="0">
                              <a:latin typeface="Cambria Math"/>
                            </a:rPr>
                            <m:t>১</m:t>
                          </m:r>
                        </m:num>
                        <m:den>
                          <m:r>
                            <a:rPr lang="bn-IN" sz="24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675" y="2418353"/>
                <a:ext cx="1321724" cy="8379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/>
          <p:cNvSpPr/>
          <p:nvPr/>
        </p:nvSpPr>
        <p:spPr>
          <a:xfrm>
            <a:off x="4043376" y="3516560"/>
            <a:ext cx="1204410" cy="961259"/>
          </a:xfrm>
          <a:prstGeom prst="rightBr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077689" y="3555946"/>
                <a:ext cx="1170709" cy="7990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n-IN" sz="2400" b="0" i="1" smtClean="0">
                              <a:latin typeface="Cambria Math"/>
                            </a:rPr>
                            <m:t>২</m:t>
                          </m:r>
                        </m:num>
                        <m:den>
                          <m:r>
                            <a:rPr lang="bn-IN" sz="2400" b="0" i="1" smtClean="0">
                              <a:latin typeface="Cambria Math"/>
                            </a:rPr>
                            <m:t>৫</m:t>
                          </m:r>
                          <m:r>
                            <a:rPr lang="bn-IN" sz="24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677" y="3729629"/>
                <a:ext cx="1321722" cy="8380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4043376" y="2524801"/>
            <a:ext cx="1806615" cy="4268552"/>
          </a:xfrm>
          <a:prstGeom prst="rightBrac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577445" y="4274853"/>
                <a:ext cx="1170709" cy="9166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</a:rPr>
                            <m:t>৫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891" y="4483649"/>
                <a:ext cx="1321722" cy="961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/>
          <p:cNvSpPr/>
          <p:nvPr/>
        </p:nvSpPr>
        <p:spPr>
          <a:xfrm>
            <a:off x="7226459" y="2757302"/>
            <a:ext cx="602205" cy="1239887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090" tIns="50045" rIns="100090" bIns="50045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7155872" y="2740564"/>
                <a:ext cx="1170709" cy="89511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931" y="2874421"/>
                <a:ext cx="1321722" cy="9388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 lIns="100090" tIns="50045" rIns="100090" bIns="50045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6183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  <p:bldP spid="5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76</Words>
  <Application>Microsoft Office PowerPoint</Application>
  <PresentationFormat>Custom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Golden Technology</dc:creator>
  <cp:lastModifiedBy>laptop</cp:lastModifiedBy>
  <cp:revision>91</cp:revision>
  <dcterms:created xsi:type="dcterms:W3CDTF">2006-08-16T00:00:00Z</dcterms:created>
  <dcterms:modified xsi:type="dcterms:W3CDTF">2020-06-21T17:59:43Z</dcterms:modified>
</cp:coreProperties>
</file>