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68" r:id="rId2"/>
    <p:sldId id="269" r:id="rId3"/>
    <p:sldId id="278" r:id="rId4"/>
    <p:sldId id="279" r:id="rId5"/>
    <p:sldId id="282" r:id="rId6"/>
    <p:sldId id="283" r:id="rId7"/>
    <p:sldId id="284" r:id="rId8"/>
    <p:sldId id="285" r:id="rId9"/>
    <p:sldId id="286" r:id="rId10"/>
    <p:sldId id="270" r:id="rId11"/>
    <p:sldId id="271" r:id="rId12"/>
    <p:sldId id="281" r:id="rId13"/>
    <p:sldId id="280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-798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40" d="100"/>
        <a:sy n="4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193D05-1FCF-47C3-9F9D-A37F238F4F45}" type="datetimeFigureOut">
              <a:rPr lang="en-US" smtClean="0"/>
              <a:pPr/>
              <a:t>22-Jun-20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7B8C7A-F0E1-4D79-BD81-6F7649CC27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714598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bn-IN" dirty="0" smtClean="0"/>
              <a:t>শি</a:t>
            </a:r>
            <a:r>
              <a:rPr lang="bn-IN" baseline="0" dirty="0" smtClean="0"/>
              <a:t>ক্ষক পরিচিতি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7B8C7A-F0E1-4D79-BD81-6F7649CC279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5030D3-750D-42D8-B3C7-60D5FE0BCB1C}" type="slidenum">
              <a:rPr lang="en-IN" smtClean="0"/>
              <a:pPr/>
              <a:t>10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222617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A96F4-AF88-4C2E-B2B8-931F223D37F1}" type="datetimeFigureOut">
              <a:rPr lang="en-US" smtClean="0"/>
              <a:pPr/>
              <a:t>22-Jun-20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4E0FE-4814-4242-947E-DF6F5F4F62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055660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A96F4-AF88-4C2E-B2B8-931F223D37F1}" type="datetimeFigureOut">
              <a:rPr lang="en-US" smtClean="0"/>
              <a:pPr/>
              <a:t>22-Jun-20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4E0FE-4814-4242-947E-DF6F5F4F62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530948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A96F4-AF88-4C2E-B2B8-931F223D37F1}" type="datetimeFigureOut">
              <a:rPr lang="en-US" smtClean="0"/>
              <a:pPr/>
              <a:t>22-Jun-20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4E0FE-4814-4242-947E-DF6F5F4F62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420484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A96F4-AF88-4C2E-B2B8-931F223D37F1}" type="datetimeFigureOut">
              <a:rPr lang="en-US" smtClean="0"/>
              <a:pPr/>
              <a:t>22-Jun-20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4E0FE-4814-4242-947E-DF6F5F4F62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140213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A96F4-AF88-4C2E-B2B8-931F223D37F1}" type="datetimeFigureOut">
              <a:rPr lang="en-US" smtClean="0"/>
              <a:pPr/>
              <a:t>22-Jun-20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4E0FE-4814-4242-947E-DF6F5F4F62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808814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A96F4-AF88-4C2E-B2B8-931F223D37F1}" type="datetimeFigureOut">
              <a:rPr lang="en-US" smtClean="0"/>
              <a:pPr/>
              <a:t>22-Jun-20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4E0FE-4814-4242-947E-DF6F5F4F62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598297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A96F4-AF88-4C2E-B2B8-931F223D37F1}" type="datetimeFigureOut">
              <a:rPr lang="en-US" smtClean="0"/>
              <a:pPr/>
              <a:t>22-Jun-20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4E0FE-4814-4242-947E-DF6F5F4F62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726560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A96F4-AF88-4C2E-B2B8-931F223D37F1}" type="datetimeFigureOut">
              <a:rPr lang="en-US" smtClean="0"/>
              <a:pPr/>
              <a:t>22-Jun-20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4E0FE-4814-4242-947E-DF6F5F4F62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658721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A96F4-AF88-4C2E-B2B8-931F223D37F1}" type="datetimeFigureOut">
              <a:rPr lang="en-US" smtClean="0"/>
              <a:pPr/>
              <a:t>22-Jun-20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4E0FE-4814-4242-947E-DF6F5F4F62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200540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A96F4-AF88-4C2E-B2B8-931F223D37F1}" type="datetimeFigureOut">
              <a:rPr lang="en-US" smtClean="0"/>
              <a:pPr/>
              <a:t>22-Jun-20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4E0FE-4814-4242-947E-DF6F5F4F62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800716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A96F4-AF88-4C2E-B2B8-931F223D37F1}" type="datetimeFigureOut">
              <a:rPr lang="en-US" smtClean="0"/>
              <a:pPr/>
              <a:t>22-Jun-20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4E0FE-4814-4242-947E-DF6F5F4F62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767135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7A96F4-AF88-4C2E-B2B8-931F223D37F1}" type="datetimeFigureOut">
              <a:rPr lang="en-US" smtClean="0"/>
              <a:pPr/>
              <a:t>22-Jun-20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14E0FE-4814-4242-947E-DF6F5F4F62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82439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monir106809@gmail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9982" y="2243139"/>
            <a:ext cx="6822830" cy="4014786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757488" y="542925"/>
            <a:ext cx="6020751" cy="120032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7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US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শুভেচ্ছা</a:t>
            </a:r>
            <a:endParaRPr lang="en-US" sz="7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746847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734518" y="1785926"/>
            <a:ext cx="10253272" cy="186204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54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এসো দলে একটি করে বৃত্ত আঁকি</a:t>
            </a:r>
            <a:r>
              <a:rPr lang="en-US" sz="54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।</a:t>
            </a:r>
            <a:r>
              <a:rPr lang="bn-BD" sz="48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115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IN" sz="115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11041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881158" y="2928934"/>
            <a:ext cx="8358246" cy="92333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5400" dirty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প্রত্যেকে একটি করে বৃত্ত আঁকি </a:t>
            </a:r>
            <a:r>
              <a:rPr lang="bn-BD" sz="3200" dirty="0">
                <a:latin typeface="NikoshBAN" pitchFamily="2" charset="0"/>
                <a:cs typeface="NikoshBAN" pitchFamily="2" charset="0"/>
              </a:rPr>
              <a:t>।</a:t>
            </a:r>
            <a:endParaRPr lang="en-IN" sz="32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18945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2166910" y="2571744"/>
            <a:ext cx="7643866" cy="156966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7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বৃত্তের আকৃতি কেমন</a:t>
            </a:r>
            <a:r>
              <a:rPr lang="bn-BD" sz="9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?</a:t>
            </a:r>
            <a:endParaRPr lang="en-IN" sz="11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881554" y="785795"/>
            <a:ext cx="2286016" cy="92333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5400" dirty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মূল্যায়ন</a:t>
            </a:r>
            <a:endParaRPr lang="en-IN" sz="5400" dirty="0">
              <a:solidFill>
                <a:schemeClr val="tx2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96955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310" y="1708879"/>
            <a:ext cx="11587162" cy="449587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082996" y="220548"/>
            <a:ext cx="5616277" cy="1200329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bn-IN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ধন্যবাদ সবাইকে</a:t>
            </a:r>
            <a:endParaRPr lang="en-US" sz="1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6788772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58129" y="1180843"/>
            <a:ext cx="9580099" cy="5355312"/>
          </a:xfrm>
          <a:prstGeom prst="rect">
            <a:avLst/>
          </a:prstGeom>
          <a:solidFill>
            <a:srgbClr val="92D05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শিক্ষকের   নামঃ মোঃ মনির হোসেন</a:t>
            </a:r>
          </a:p>
          <a:p>
            <a:pPr algn="ctr"/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পদবীঃ  সহকারি  শিক্ষক</a:t>
            </a:r>
          </a:p>
          <a:p>
            <a:pPr algn="ctr"/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বিদ্যালয়ের  নামঃ ডাইনছড়ি পুরাতন সঃপ্রাঃবিঃ</a:t>
            </a:r>
          </a:p>
          <a:p>
            <a:pPr algn="ctr"/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মানিকছড়ি ,খাগড়াছড়ি ।</a:t>
            </a:r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মোবাইলঃ 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০১৮২৩৪২১৭৩৩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০১৬৭৫৭২১০৬৮</a:t>
            </a:r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ইমেইলঃ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  <a:hlinkClick r:id="rId3"/>
              </a:rPr>
              <a:t>monir106809@gmail.com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bn-IN" sz="4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86163" y="0"/>
            <a:ext cx="4929187" cy="923330"/>
          </a:xfrm>
          <a:prstGeom prst="rect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bn-IN" sz="5400" dirty="0">
                <a:latin typeface="NikoshBAN" panose="02000000000000000000" pitchFamily="2" charset="0"/>
                <a:cs typeface="NikoshBAN" panose="02000000000000000000" pitchFamily="2" charset="0"/>
              </a:rPr>
              <a:t>শিক্ষক  পরিচিতি 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8084704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429125" y="457200"/>
            <a:ext cx="3071813" cy="76944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1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92955" y="1859994"/>
            <a:ext cx="10801351" cy="366254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শ্রেণিঃ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পঞ্চম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ষয়ঃ প্রাথমিক গণিত</a:t>
            </a:r>
          </a:p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পাঠের শিরোনামঃ বৃত্ত </a:t>
            </a:r>
          </a:p>
          <a:p>
            <a:pPr algn="ctr"/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পাঠ্যাংশঃ বৃত্ত অংকন</a:t>
            </a:r>
          </a:p>
          <a:p>
            <a:pPr algn="ctr"/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সময়ঃ ৪০ মিনিট </a:t>
            </a:r>
          </a:p>
          <a:p>
            <a:pPr algn="ctr"/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                    তারিখঃ 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১৪/০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৫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/২০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২০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5840999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64755" y="600075"/>
            <a:ext cx="4200525" cy="11079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3195638"/>
            <a:ext cx="10815637" cy="184665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আজকের পাঠ শেষে শিক্ষার্থীরা-</a:t>
            </a:r>
          </a:p>
          <a:p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	</a:t>
            </a:r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	</a:t>
            </a:r>
            <a:r>
              <a:rPr lang="bn-IN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বৃত্ত অংকন করতে পারবে।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8996516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73817" y="945396"/>
            <a:ext cx="1070932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এসো আমরা একটি ছবি দেখি</a:t>
            </a:r>
            <a:endParaRPr lang="en-US" sz="8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1207" y="2268835"/>
            <a:ext cx="5486400" cy="428694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815335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repeatCount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5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79043" y="63051"/>
            <a:ext cx="10910807" cy="101566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6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আমাদের আজকের পাঠ</a:t>
            </a:r>
            <a:endParaRPr lang="en-US" sz="60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2885" y="2196400"/>
            <a:ext cx="2143125" cy="214312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942" y="1565590"/>
            <a:ext cx="2867671" cy="260202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11708" y="1565590"/>
            <a:ext cx="1949800" cy="214312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8539191" y="4912990"/>
            <a:ext cx="372333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9600" dirty="0" smtClean="0">
                <a:solidFill>
                  <a:srgbClr val="00B050"/>
                </a:solidFill>
              </a:rPr>
              <a:t>বৃত্ত</a:t>
            </a:r>
            <a:endParaRPr lang="en-US" sz="9600" dirty="0">
              <a:solidFill>
                <a:srgbClr val="00B050"/>
              </a:solidFill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062" y="4339525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92241587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72906" y="2557977"/>
            <a:ext cx="9441766" cy="101566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এসো আমরা কিছু জিনিস দেখি 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0962740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3785" y="93785"/>
            <a:ext cx="11980984" cy="6646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8077" t="9423" r="10000" b="9038"/>
          <a:stretch/>
        </p:blipFill>
        <p:spPr>
          <a:xfrm>
            <a:off x="1312985" y="468922"/>
            <a:ext cx="2497016" cy="2485293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22621" t="20427" r="21870" b="22792"/>
          <a:stretch/>
        </p:blipFill>
        <p:spPr>
          <a:xfrm>
            <a:off x="7526216" y="2495471"/>
            <a:ext cx="3106615" cy="253218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981200" y="3292638"/>
            <a:ext cx="949569" cy="64633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বল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516815" y="5355130"/>
            <a:ext cx="1125416" cy="52908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পৃথিবী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669953632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210" y="246430"/>
            <a:ext cx="4443046" cy="392723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990630" y="4173661"/>
            <a:ext cx="1454935" cy="40011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কাটা</a:t>
            </a:r>
            <a:r>
              <a:rPr lang="bn-IN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তরমুজ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652141" y="5771412"/>
            <a:ext cx="1260486" cy="40011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দেয়ালঘড়ি</a:t>
            </a:r>
            <a:endParaRPr lang="en-US" sz="2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8202" y="1115734"/>
            <a:ext cx="4108364" cy="401693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16188651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69 0 0.125 0.056 0.125 0.125 C 0.125 0.194 0.069 0.25 0 0.25 C -0.069 0.25 -0.125 0.194 -0.125 0.125 C -0.125 0.056 -0.069 0 0 0 Z" pathEditMode="relative" ptsTypes="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526</TotalTime>
  <Words>102</Words>
  <Application>Microsoft Office PowerPoint</Application>
  <PresentationFormat>Custom</PresentationFormat>
  <Paragraphs>34</Paragraphs>
  <Slides>13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user-pc</cp:lastModifiedBy>
  <cp:revision>87</cp:revision>
  <dcterms:created xsi:type="dcterms:W3CDTF">2019-03-11T07:12:39Z</dcterms:created>
  <dcterms:modified xsi:type="dcterms:W3CDTF">2020-06-22T09:57:21Z</dcterms:modified>
</cp:coreProperties>
</file>