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9" r:id="rId13"/>
    <p:sldId id="266" r:id="rId14"/>
    <p:sldId id="267" r:id="rId15"/>
    <p:sldId id="271" r:id="rId16"/>
    <p:sldId id="272" r:id="rId17"/>
    <p:sldId id="268" r:id="rId18"/>
    <p:sldId id="273" r:id="rId19"/>
    <p:sldId id="274" r:id="rId20"/>
    <p:sldId id="275" r:id="rId21"/>
    <p:sldId id="276" r:id="rId2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gif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 descr="images(27).jpg"/>
          <p:cNvPicPr>
            <a:picLocks noChangeAspect="1"/>
          </p:cNvPicPr>
          <p:nvPr/>
        </p:nvPicPr>
        <p:blipFill>
          <a:blip r:embed="rId3"/>
          <a:srcRect t="923" b="8974"/>
          <a:stretch>
            <a:fillRect/>
          </a:stretch>
        </p:blipFill>
        <p:spPr>
          <a:xfrm>
            <a:off x="152400" y="76200"/>
            <a:ext cx="4343400" cy="5372100"/>
          </a:xfrm>
          <a:prstGeom prst="rect">
            <a:avLst/>
          </a:prstGeom>
        </p:spPr>
      </p:pic>
      <p:pic>
        <p:nvPicPr>
          <p:cNvPr id="16" name="Picture 15" descr="images(28).jpg"/>
          <p:cNvPicPr>
            <a:picLocks noChangeAspect="1"/>
          </p:cNvPicPr>
          <p:nvPr/>
        </p:nvPicPr>
        <p:blipFill>
          <a:blip r:embed="rId4"/>
          <a:srcRect l="6349" t="7245" b="7333"/>
          <a:stretch>
            <a:fillRect/>
          </a:stretch>
        </p:blipFill>
        <p:spPr>
          <a:xfrm>
            <a:off x="4495800" y="114300"/>
            <a:ext cx="4495800" cy="5304626"/>
          </a:xfrm>
          <a:prstGeom prst="rect">
            <a:avLst/>
          </a:prstGeom>
        </p:spPr>
      </p:pic>
      <p:pic>
        <p:nvPicPr>
          <p:cNvPr id="17" name="Picture 16" descr="images(62).jpg"/>
          <p:cNvPicPr>
            <a:picLocks noChangeAspect="1"/>
          </p:cNvPicPr>
          <p:nvPr/>
        </p:nvPicPr>
        <p:blipFill>
          <a:blip r:embed="rId5"/>
          <a:srcRect t="24358" r="6187" b="28665"/>
          <a:stretch>
            <a:fillRect/>
          </a:stretch>
        </p:blipFill>
        <p:spPr>
          <a:xfrm>
            <a:off x="762000" y="2019300"/>
            <a:ext cx="7162800" cy="197342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 descr="images(2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14300"/>
            <a:ext cx="4343400" cy="5448300"/>
          </a:xfrm>
          <a:prstGeom prst="rect">
            <a:avLst/>
          </a:prstGeom>
        </p:spPr>
      </p:pic>
      <p:pic>
        <p:nvPicPr>
          <p:cNvPr id="19" name="Picture 18" descr="images(2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76200"/>
            <a:ext cx="4495800" cy="552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1710035"/>
            <a:ext cx="1295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Saturday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495300"/>
            <a:ext cx="1219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Sunday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95300"/>
            <a:ext cx="1219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Monday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1790700"/>
            <a:ext cx="1219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Tuesday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3081635"/>
            <a:ext cx="1600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Wednesday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3691235"/>
            <a:ext cx="1600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Thursday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3009900"/>
            <a:ext cx="1219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Friday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1816953"/>
            <a:ext cx="1981200" cy="73574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Week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4420969"/>
            <a:ext cx="7239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There are 7 days in a week.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2559" y="234442"/>
            <a:ext cx="2163536" cy="1482165"/>
            <a:chOff x="395941" y="1272018"/>
            <a:chExt cx="2874951" cy="17021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7748"/>
            <a:stretch/>
          </p:blipFill>
          <p:spPr>
            <a:xfrm>
              <a:off x="395941" y="1457454"/>
              <a:ext cx="2874951" cy="1516701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1180407" y="1272018"/>
              <a:ext cx="1367508" cy="213882"/>
            </a:xfrm>
            <a:prstGeom prst="roundRect">
              <a:avLst>
                <a:gd name="adj" fmla="val 2929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January</a:t>
              </a:r>
              <a:endParaRPr 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01" y="190500"/>
            <a:ext cx="2213674" cy="1526107"/>
            <a:chOff x="3295416" y="1257300"/>
            <a:chExt cx="2941577" cy="172751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416" y="1482628"/>
              <a:ext cx="2941577" cy="1502186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4060618" y="1257300"/>
              <a:ext cx="1441131" cy="266553"/>
            </a:xfrm>
            <a:prstGeom prst="roundRect">
              <a:avLst>
                <a:gd name="adj" fmla="val 2140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February</a:t>
              </a:r>
              <a:endPara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95800" y="192608"/>
            <a:ext cx="2209799" cy="1524000"/>
            <a:chOff x="6267294" y="1220148"/>
            <a:chExt cx="2936427" cy="17501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294" y="1418217"/>
              <a:ext cx="2936427" cy="1552111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7052974" y="1220148"/>
              <a:ext cx="1163782" cy="282633"/>
            </a:xfrm>
            <a:prstGeom prst="roundRect">
              <a:avLst>
                <a:gd name="adj" fmla="val 2613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March</a:t>
              </a:r>
              <a:endPara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05601" y="190500"/>
            <a:ext cx="2286000" cy="1562655"/>
            <a:chOff x="9216615" y="1188764"/>
            <a:chExt cx="2557257" cy="17945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615" y="1399593"/>
              <a:ext cx="2557257" cy="1583743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9913352" y="1188764"/>
              <a:ext cx="1163782" cy="20054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April</a:t>
              </a:r>
              <a:endPara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3167" y="1791129"/>
            <a:ext cx="2132833" cy="1489381"/>
            <a:chOff x="395941" y="3025421"/>
            <a:chExt cx="2874075" cy="171042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941" y="3214849"/>
              <a:ext cx="2874075" cy="1520995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1178577" y="3025421"/>
              <a:ext cx="1163782" cy="282633"/>
            </a:xfrm>
            <a:prstGeom prst="roundRect">
              <a:avLst>
                <a:gd name="adj" fmla="val 3718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May</a:t>
              </a:r>
              <a:endParaRPr 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86000" y="1792612"/>
            <a:ext cx="2161669" cy="1499374"/>
            <a:chOff x="3324061" y="3028652"/>
            <a:chExt cx="2912931" cy="172189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061" y="3215609"/>
              <a:ext cx="2912931" cy="1534942"/>
            </a:xfrm>
            <a:prstGeom prst="rect">
              <a:avLst/>
            </a:prstGeom>
          </p:spPr>
        </p:pic>
        <p:sp>
          <p:nvSpPr>
            <p:cNvPr id="25" name="Rounded Rectangle 24"/>
            <p:cNvSpPr/>
            <p:nvPr/>
          </p:nvSpPr>
          <p:spPr>
            <a:xfrm>
              <a:off x="4045165" y="3028652"/>
              <a:ext cx="1128996" cy="282633"/>
            </a:xfrm>
            <a:prstGeom prst="roundRect">
              <a:avLst>
                <a:gd name="adj" fmla="val 419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June</a:t>
              </a:r>
              <a:endPara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95800" y="1739884"/>
            <a:ext cx="2153635" cy="1506603"/>
            <a:chOff x="6267294" y="2998660"/>
            <a:chExt cx="2902106" cy="173020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294" y="3209707"/>
              <a:ext cx="2902106" cy="1519154"/>
            </a:xfrm>
            <a:prstGeom prst="rect">
              <a:avLst/>
            </a:prstGeom>
          </p:spPr>
        </p:pic>
        <p:sp>
          <p:nvSpPr>
            <p:cNvPr id="28" name="Rounded Rectangle 27"/>
            <p:cNvSpPr/>
            <p:nvPr/>
          </p:nvSpPr>
          <p:spPr>
            <a:xfrm>
              <a:off x="7031366" y="2998660"/>
              <a:ext cx="1163782" cy="282633"/>
            </a:xfrm>
            <a:prstGeom prst="roundRect">
              <a:avLst>
                <a:gd name="adj" fmla="val 419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July</a:t>
              </a:r>
              <a:endPara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705600" y="1714500"/>
            <a:ext cx="2286000" cy="1486488"/>
            <a:chOff x="9216615" y="3021760"/>
            <a:chExt cx="2557257" cy="170710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615" y="3214849"/>
              <a:ext cx="2557257" cy="1514012"/>
            </a:xfrm>
            <a:prstGeom prst="rect">
              <a:avLst/>
            </a:prstGeom>
          </p:spPr>
        </p:pic>
        <p:sp>
          <p:nvSpPr>
            <p:cNvPr id="31" name="Rounded Rectangle 30"/>
            <p:cNvSpPr/>
            <p:nvPr/>
          </p:nvSpPr>
          <p:spPr>
            <a:xfrm>
              <a:off x="9884762" y="3021760"/>
              <a:ext cx="1163782" cy="282633"/>
            </a:xfrm>
            <a:prstGeom prst="roundRect">
              <a:avLst>
                <a:gd name="adj" fmla="val 3718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August</a:t>
              </a:r>
              <a:endPara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2400" y="3314700"/>
            <a:ext cx="2163536" cy="1487451"/>
            <a:chOff x="395941" y="1265947"/>
            <a:chExt cx="2874951" cy="170820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7748"/>
            <a:stretch/>
          </p:blipFill>
          <p:spPr>
            <a:xfrm>
              <a:off x="395941" y="1457454"/>
              <a:ext cx="2874951" cy="1516701"/>
            </a:xfrm>
            <a:prstGeom prst="rect">
              <a:avLst/>
            </a:prstGeom>
          </p:spPr>
        </p:pic>
        <p:sp>
          <p:nvSpPr>
            <p:cNvPr id="34" name="Rounded Rectangle 33"/>
            <p:cNvSpPr/>
            <p:nvPr/>
          </p:nvSpPr>
          <p:spPr>
            <a:xfrm>
              <a:off x="1180408" y="1265947"/>
              <a:ext cx="1544424" cy="219953"/>
            </a:xfrm>
            <a:prstGeom prst="roundRect">
              <a:avLst>
                <a:gd name="adj" fmla="val 2929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september</a:t>
              </a:r>
              <a:endParaRPr 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95842" y="3276045"/>
            <a:ext cx="2213674" cy="1526107"/>
            <a:chOff x="3295416" y="1257300"/>
            <a:chExt cx="2941577" cy="172751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416" y="1482628"/>
              <a:ext cx="2941577" cy="1502186"/>
            </a:xfrm>
            <a:prstGeom prst="rect">
              <a:avLst/>
            </a:prstGeom>
          </p:spPr>
        </p:pic>
        <p:sp>
          <p:nvSpPr>
            <p:cNvPr id="37" name="Rounded Rectangle 36"/>
            <p:cNvSpPr/>
            <p:nvPr/>
          </p:nvSpPr>
          <p:spPr>
            <a:xfrm>
              <a:off x="4060618" y="1257300"/>
              <a:ext cx="1441131" cy="266553"/>
            </a:xfrm>
            <a:prstGeom prst="roundRect">
              <a:avLst>
                <a:gd name="adj" fmla="val 2140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October</a:t>
              </a:r>
              <a:endPara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05641" y="3238500"/>
            <a:ext cx="2209799" cy="1563653"/>
            <a:chOff x="6267294" y="1174610"/>
            <a:chExt cx="2936427" cy="179571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294" y="1418217"/>
              <a:ext cx="2936427" cy="1552111"/>
            </a:xfrm>
            <a:prstGeom prst="rect">
              <a:avLst/>
            </a:prstGeom>
          </p:spPr>
        </p:pic>
        <p:sp>
          <p:nvSpPr>
            <p:cNvPr id="40" name="Rounded Rectangle 39"/>
            <p:cNvSpPr/>
            <p:nvPr/>
          </p:nvSpPr>
          <p:spPr>
            <a:xfrm>
              <a:off x="6861754" y="1174610"/>
              <a:ext cx="1631391" cy="240662"/>
            </a:xfrm>
            <a:prstGeom prst="roundRect">
              <a:avLst>
                <a:gd name="adj" fmla="val 2613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November</a:t>
              </a:r>
              <a:endPara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715442" y="3238500"/>
            <a:ext cx="2286000" cy="1600200"/>
            <a:chOff x="9216615" y="1145647"/>
            <a:chExt cx="2557257" cy="183768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615" y="1399593"/>
              <a:ext cx="2557257" cy="1583743"/>
            </a:xfrm>
            <a:prstGeom prst="rect">
              <a:avLst/>
            </a:prstGeom>
          </p:spPr>
        </p:pic>
        <p:sp>
          <p:nvSpPr>
            <p:cNvPr id="43" name="Rounded Rectangle 42"/>
            <p:cNvSpPr/>
            <p:nvPr/>
          </p:nvSpPr>
          <p:spPr>
            <a:xfrm>
              <a:off x="9913352" y="1145647"/>
              <a:ext cx="1338058" cy="26252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December</a:t>
              </a:r>
              <a:endPara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371600" y="4914900"/>
            <a:ext cx="686977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There are 12 month in a year.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209550"/>
            <a:ext cx="3048000" cy="584775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3200" b="1" dirty="0">
              <a:ln w="1905"/>
              <a:solidFill>
                <a:srgbClr val="33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571500"/>
            <a:ext cx="3048000" cy="2164742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1" name="TextBox 10"/>
          <p:cNvSpPr txBox="1"/>
          <p:nvPr/>
        </p:nvSpPr>
        <p:spPr>
          <a:xfrm>
            <a:off x="609600" y="3086100"/>
            <a:ext cx="7924800" cy="51077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How many months are there in a year?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619500"/>
            <a:ext cx="7924800" cy="51077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How many days are there in a week?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152900"/>
            <a:ext cx="7924800" cy="51077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What month is after may?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4686300"/>
            <a:ext cx="7924800" cy="51077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What month is before October?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114800" y="266700"/>
            <a:ext cx="4572000" cy="3128665"/>
            <a:chOff x="4114800" y="266700"/>
            <a:chExt cx="4572000" cy="3128665"/>
          </a:xfrm>
        </p:grpSpPr>
        <p:sp>
          <p:nvSpPr>
            <p:cNvPr id="8" name="TextBox 7"/>
            <p:cNvSpPr txBox="1"/>
            <p:nvPr/>
          </p:nvSpPr>
          <p:spPr>
            <a:xfrm>
              <a:off x="4114800" y="266700"/>
              <a:ext cx="20574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January  = 31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14800" y="800100"/>
              <a:ext cx="20574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February = 28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1333500"/>
              <a:ext cx="20574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March = 31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14800" y="1866900"/>
              <a:ext cx="20574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April = 30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2400300"/>
              <a:ext cx="20574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May = 31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4800" y="2933700"/>
              <a:ext cx="20574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June = 30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53200" y="271165"/>
              <a:ext cx="21336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July = 31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800100"/>
              <a:ext cx="21336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August = 31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53200" y="1333500"/>
              <a:ext cx="21336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September = 30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53200" y="1871365"/>
              <a:ext cx="21336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October = 31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53200" y="2400300"/>
              <a:ext cx="21336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November = 30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53200" y="2933700"/>
              <a:ext cx="21336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December = 31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114800" y="3390900"/>
            <a:ext cx="4572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Total = 365 days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266700"/>
            <a:ext cx="3048000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Teacher’s activity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43E639D-BDA1-4DD4-BE4A-86D8CEE5C01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852599"/>
            <a:ext cx="1801986" cy="284310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90600" y="4374059"/>
            <a:ext cx="6869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There are 365 days in a year.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14800" y="266700"/>
            <a:ext cx="4572000" cy="3128665"/>
            <a:chOff x="4114800" y="266700"/>
            <a:chExt cx="4572000" cy="3128665"/>
          </a:xfrm>
        </p:grpSpPr>
        <p:sp>
          <p:nvSpPr>
            <p:cNvPr id="9" name="TextBox 8"/>
            <p:cNvSpPr txBox="1"/>
            <p:nvPr/>
          </p:nvSpPr>
          <p:spPr>
            <a:xfrm>
              <a:off x="4114800" y="266700"/>
              <a:ext cx="20574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January  = 31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800100"/>
              <a:ext cx="20574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February = 29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14800" y="1333500"/>
              <a:ext cx="20574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March = 31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1866900"/>
              <a:ext cx="20574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April = 30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4800" y="2400300"/>
              <a:ext cx="20574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May = 31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14800" y="2933700"/>
              <a:ext cx="20574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June = 30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271165"/>
              <a:ext cx="21336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July = 31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53200" y="800100"/>
              <a:ext cx="21336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August = 31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53200" y="1333500"/>
              <a:ext cx="21336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September = 30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53200" y="1871365"/>
              <a:ext cx="21336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October = 31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53200" y="2400300"/>
              <a:ext cx="21336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November = 30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53200" y="2933700"/>
              <a:ext cx="2133600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December = 31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114800" y="3462635"/>
            <a:ext cx="4572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Total = 366 days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266700"/>
            <a:ext cx="3048000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Teacher’s activity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43E639D-BDA1-4DD4-BE4A-86D8CEE5C01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852599"/>
            <a:ext cx="1801986" cy="284310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90600" y="4374059"/>
            <a:ext cx="686977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There are 366 days in a leap year.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2900"/>
            <a:ext cx="2362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31" t="2904" r="4748" b="18681"/>
          <a:stretch/>
        </p:blipFill>
        <p:spPr>
          <a:xfrm>
            <a:off x="4343400" y="419100"/>
            <a:ext cx="2286000" cy="16242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" y="2019300"/>
            <a:ext cx="60960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G- 1. Rearranging the days of the week.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2781300"/>
            <a:ext cx="8686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Sunday, Tuesday,  Thursday, Saturday, Monday, Friday, Wednesday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553480"/>
            <a:ext cx="70866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G- 2. Rearranging the  months of the  year.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4312503"/>
            <a:ext cx="8458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August, June, January, September, February, December,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March, July, April, October, May, November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342900"/>
            <a:ext cx="7162800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Teacher’s loud reading and discuss the lesson.</a:t>
            </a:r>
            <a:endParaRPr lang="en-US" dirty="0"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images(7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1257300"/>
            <a:ext cx="666750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190500"/>
            <a:ext cx="202106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496080"/>
            <a:ext cx="128272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Second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1419880"/>
            <a:ext cx="4191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60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part of a minute.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NmMHsz4aWnTDyS3sXY3UhnZvKYZp-0XwOKAWtkQfuPKxhoaSdfjPE6FiZvOST0ZcB149NYMzt_-7iE52ZxLJ4HYpmz27pt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952500"/>
            <a:ext cx="1828800" cy="1828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800" y="4086880"/>
            <a:ext cx="130195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Minute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90280" y="3924300"/>
            <a:ext cx="4101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period of sixty seconds.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Minutensprunguh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3314700"/>
            <a:ext cx="15240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8" name="Rectangle 27"/>
          <p:cNvSpPr/>
          <p:nvPr/>
        </p:nvSpPr>
        <p:spPr>
          <a:xfrm>
            <a:off x="533400" y="1485900"/>
            <a:ext cx="100219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Hour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24400" y="1343680"/>
            <a:ext cx="4114800" cy="52322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period of sixty minute.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64" descr="clock+runni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876300"/>
            <a:ext cx="1885950" cy="190500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457200" y="4152900"/>
            <a:ext cx="7441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day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486400" y="3848100"/>
            <a:ext cx="34077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period of 24 hours.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" name="Picture 67" descr="0d0d0a51435045.58ed686534a2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3543300"/>
            <a:ext cx="1889575" cy="1866900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390946" y="1433087"/>
            <a:ext cx="120925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Week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800600" y="1485900"/>
            <a:ext cx="41729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period of seven days.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Picture 70" descr="images(12).jpg"/>
          <p:cNvPicPr>
            <a:picLocks noChangeAspect="1"/>
          </p:cNvPicPr>
          <p:nvPr/>
        </p:nvPicPr>
        <p:blipFill>
          <a:blip r:embed="rId7"/>
          <a:srcRect l="51444" t="16787" r="2347" b="18231"/>
          <a:stretch>
            <a:fillRect/>
          </a:stretch>
        </p:blipFill>
        <p:spPr>
          <a:xfrm>
            <a:off x="2895600" y="876300"/>
            <a:ext cx="1447799" cy="2035967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381000" y="4152900"/>
            <a:ext cx="118494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month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638800" y="4381500"/>
            <a:ext cx="322819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period of 30 days.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7480446"/>
              </p:ext>
            </p:extLst>
          </p:nvPr>
        </p:nvGraphicFramePr>
        <p:xfrm>
          <a:off x="1905000" y="3131820"/>
          <a:ext cx="3478256" cy="213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6894"/>
                <a:gridCol w="496894"/>
                <a:gridCol w="496894"/>
                <a:gridCol w="496894"/>
                <a:gridCol w="544225"/>
                <a:gridCol w="449561"/>
                <a:gridCol w="496894"/>
              </a:tblGrid>
              <a:tr h="2762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sat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sun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</a:t>
                      </a:r>
                      <a:endParaRPr lang="en-US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tue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wed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endParaRPr lang="en-US" sz="11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fri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/>
                </a:tc>
              </a:tr>
              <a:tr h="301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/>
                </a:tc>
              </a:tr>
              <a:tr h="301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</a:t>
                      </a:r>
                      <a:endParaRPr lang="en-US" sz="1800" dirty="0"/>
                    </a:p>
                  </a:txBody>
                  <a:tcPr/>
                </a:tc>
              </a:tr>
              <a:tr h="301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</a:t>
                      </a:r>
                      <a:endParaRPr lang="en-US" sz="1800" dirty="0"/>
                    </a:p>
                  </a:txBody>
                  <a:tcPr/>
                </a:tc>
              </a:tr>
              <a:tr h="3013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7" grpId="0" animBg="1"/>
      <p:bldP spid="17" grpId="1" animBg="1"/>
      <p:bldP spid="18" grpId="0"/>
      <p:bldP spid="18" grpId="1"/>
      <p:bldP spid="28" grpId="0" animBg="1"/>
      <p:bldP spid="28" grpId="1" animBg="1"/>
      <p:bldP spid="29" grpId="0" animBg="1"/>
      <p:bldP spid="29" grpId="1" animBg="1"/>
      <p:bldP spid="66" grpId="0" animBg="1"/>
      <p:bldP spid="66" grpId="1" animBg="1"/>
      <p:bldP spid="67" grpId="0" animBg="1"/>
      <p:bldP spid="67" grpId="1" animBg="1"/>
      <p:bldP spid="69" grpId="0" animBg="1"/>
      <p:bldP spid="70" grpId="0" animBg="1"/>
      <p:bldP spid="72" grpId="0" animBg="1"/>
      <p:bldP spid="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images(7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333500"/>
            <a:ext cx="5867400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990600" y="471785"/>
            <a:ext cx="7391400" cy="40451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Student’s loud reading help by teacher.</a:t>
            </a:r>
            <a:endParaRPr lang="en-US" sz="2400" dirty="0">
              <a:ln w="1270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5322" y="1181100"/>
            <a:ext cx="64170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Ask and answer the following questions?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95400" y="4229100"/>
            <a:ext cx="7162800" cy="51077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How many days are in a year?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3414" y="5696832"/>
            <a:ext cx="755014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How many days are in a leap year?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95400" y="3695700"/>
            <a:ext cx="7162800" cy="51077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How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many weeks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there in a month?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95400" y="2095500"/>
            <a:ext cx="7162800" cy="51077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How many seconds are in a minute?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95400" y="2628900"/>
            <a:ext cx="7162800" cy="51077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How many minutes 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an hour?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05248" y="3162300"/>
            <a:ext cx="7152952" cy="51077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How many hours are in a day?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9363" y="244546"/>
            <a:ext cx="322716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Oral Evaluation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3800" y="342900"/>
            <a:ext cx="114864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W.C.W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095"/>
            </a:avLst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9" name="Half Frame 8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Screenshot_20190825-130224_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876300"/>
            <a:ext cx="170688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A8D0580-E774-4FBD-A634-92E2ACC6EBEE}"/>
              </a:ext>
            </a:extLst>
          </p:cNvPr>
          <p:cNvSpPr/>
          <p:nvPr/>
        </p:nvSpPr>
        <p:spPr>
          <a:xfrm rot="5400000">
            <a:off x="4495801" y="-1257298"/>
            <a:ext cx="76199" cy="9067801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 descr="image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399" y="3390900"/>
            <a:ext cx="533401" cy="2209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19400" y="266700"/>
            <a:ext cx="3581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Presented by</a:t>
            </a:r>
          </a:p>
        </p:txBody>
      </p:sp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238250"/>
            <a:ext cx="1850571" cy="16192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1000" y="3619500"/>
            <a:ext cx="3962400" cy="1981200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Mira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Rokeya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Khatun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(Assistant teacher)</a:t>
            </a:r>
          </a:p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Rarishal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govt.primary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school.</a:t>
            </a:r>
          </a:p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Lakhai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Habigonj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English-For-Today-Class-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1" y="723899"/>
            <a:ext cx="1905000" cy="22520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3000" y="3543300"/>
            <a:ext cx="3810000" cy="1752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Unit: 5 ( Days in a </a:t>
            </a:r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calendar </a:t>
            </a:r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Lesson: 1- 2</a:t>
            </a:r>
          </a:p>
          <a:p>
            <a:pPr algn="ctr"/>
            <a:r>
              <a:rPr lang="en-US" sz="24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Time: 45 minute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771900"/>
            <a:ext cx="770923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Write 12 month and  7 days of the week.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7025619bb30be486eba090e4d74a53b-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895350"/>
            <a:ext cx="29464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066800" y="361950"/>
            <a:ext cx="28956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 descr="WickedInfatuatedAfricanparadiseflycatcher-size_restric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647700"/>
            <a:ext cx="3284580" cy="3124200"/>
          </a:xfrm>
          <a:prstGeom prst="rect">
            <a:avLst/>
          </a:prstGeom>
        </p:spPr>
      </p:pic>
      <p:pic>
        <p:nvPicPr>
          <p:cNvPr id="18" name="Picture 17" descr="CloseLivelyBug-size_restrict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00100"/>
            <a:ext cx="3942283" cy="2209800"/>
          </a:xfrm>
          <a:prstGeom prst="rect">
            <a:avLst/>
          </a:prstGeom>
        </p:spPr>
      </p:pic>
      <p:pic>
        <p:nvPicPr>
          <p:cNvPr id="19" name="Picture 18" descr="BrownShallowHoneybadger-max-1m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2933700"/>
            <a:ext cx="2743200" cy="200802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33600" y="1257300"/>
            <a:ext cx="6858000" cy="68529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By end of the lesson 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  <a:p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52400" y="647700"/>
            <a:ext cx="2133600" cy="19050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112103"/>
            <a:ext cx="1828800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2000" y="2628900"/>
            <a:ext cx="8153400" cy="609600"/>
          </a:xfrm>
          <a:prstGeom prst="roundRect">
            <a:avLst>
              <a:gd name="adj" fmla="val 29958"/>
            </a:avLst>
          </a:pr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IN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Half Frame 23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" y="2712303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ay words, phrases and sentences with proper sound and stress.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2000" y="3238500"/>
            <a:ext cx="8153400" cy="838200"/>
          </a:xfrm>
          <a:prstGeom prst="roundRect">
            <a:avLst>
              <a:gd name="adj" fmla="val 352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85800" y="32385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2.Read words, phrases and sentences in the text with proper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pronunciation , stress and intonation.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62000" y="4076700"/>
            <a:ext cx="8153400" cy="838200"/>
          </a:xfrm>
          <a:prstGeom prst="roundRect">
            <a:avLst>
              <a:gd name="adj" fmla="val 352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62000" y="40767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3.Read silently with understanding personal letters and other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texts materials.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414635"/>
            <a:ext cx="2895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Let’s watch a video.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4076700"/>
            <a:ext cx="6629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you understand what may be our today’s lesson?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11550" y="2514600"/>
          <a:ext cx="2120900" cy="685800"/>
        </p:xfrm>
        <a:graphic>
          <a:graphicData uri="http://schemas.openxmlformats.org/presentationml/2006/ole">
            <p:oleObj spid="_x0000_s1027" name="Packager Shell Object" showAsIcon="1" r:id="rId4" imgW="212148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95400" y="1546267"/>
            <a:ext cx="6629400" cy="296223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5000" y="2603500"/>
            <a:ext cx="5562600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Days in a calendar.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1143000" y="1460500"/>
            <a:ext cx="6934200" cy="3111500"/>
          </a:xfrm>
          <a:prstGeom prst="frame">
            <a:avLst>
              <a:gd name="adj1" fmla="val 442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8800" y="2603500"/>
            <a:ext cx="5486400" cy="10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DOEL\Desktop\AA\New folder\hands_PNG910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0746">
            <a:off x="1863574" y="2810275"/>
            <a:ext cx="2438400" cy="2178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A02DD2F-7D54-47FE-880E-831B9BDD006A}"/>
              </a:ext>
            </a:extLst>
          </p:cNvPr>
          <p:cNvSpPr/>
          <p:nvPr/>
        </p:nvSpPr>
        <p:spPr>
          <a:xfrm>
            <a:off x="1219200" y="342900"/>
            <a:ext cx="6858000" cy="9475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Our today’s lesson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2.27651E-6 C 0.00208 -0.0136 0.00329 -0.01082 0.01145 -0.00805 C 0.01579 0.0025 0.01249 0.0075 0.00885 0.01611 C 0.00572 0.03165 0.00017 0.02527 -0.00764 0.02221 C -0.01146 0.01611 -0.01233 0.01083 -0.01528 0.00389 C -0.01563 0.00111 -0.01563 -0.00166 -0.0165 -0.00416 C -0.0198 -0.0136 -0.0231 -0.00749 -0.0165 -0.01415 C -0.01129 -0.01388 0.01545 -0.00749 0.02777 -0.01221 C 0.03159 -0.01166 0.0368 -0.01499 0.03923 -0.01027 C 0.04166 -0.00555 0.03801 0.00195 0.03801 0.00806 C 0.03801 0.02305 0.0394 0.02416 0.04687 0.02832 C 0.04861 0.02749 0.05051 0.02777 0.0519 0.0261 C 0.05555 0.02138 0.05381 0.01139 0.05433 0.00389 C 0.05607 -0.02193 0.05364 -0.01138 0.05815 -0.02637 C 0.06319 -0.02581 0.0684 -0.02526 0.07343 -0.02443 C 0.07517 -0.02415 0.07916 -0.02498 0.07847 -0.02248 C 0.0769 -0.01665 0.07065 -0.01415 0.06701 -0.01221 C 0.05885 0.00139 0.06492 0.01722 0.0684 0.03221 C 0.06788 0.03887 0.06892 0.04637 0.06701 0.05248 C 0.06614 0.05525 0.06475 0.04748 0.06458 0.04442 C 0.06354 0.03027 0.06371 0.01611 0.06336 0.00195 C 0.06371 -0.00416 0.06093 -0.01415 0.06458 -0.01638 C 0.07291 -0.0211 0.08506 -0.02443 0.09114 -0.01415 C 0.09722 -0.00388 0.09166 0.01861 0.08854 0.03221 C 0.09288 0.03443 0.0967 0.03915 0.10121 0.04054 C 0.10867 0.04304 0.11649 0.04276 0.12413 0.04442 C 0.12534 -0.01138 0.11614 -0.0161 0.14305 -0.01221 C 0.14913 0.00334 0.14444 0.00195 0.13541 0.00389 C 0.13784 0.01944 0.14496 0.03138 0.15433 0.03637 C 0.15607 0.03832 0.15763 0.04081 0.15954 0.04248 C 0.16145 0.04415 0.16388 0.04442 0.16579 0.04637 C 0.16701 0.04776 0.16944 0.05053 0.1684 0.05248 C 0.16736 0.05442 0.16458 0.04859 0.16458 0.04859 C 0.16545 0.03165 0.16579 0.01472 0.16701 -0.00222 C 0.16718 -0.00416 0.16874 -0.0061 0.1684 -0.00805 C 0.16701 -0.0161 0.16006 -0.02776 0.15694 -0.03442 C 0.15867 -0.03525 0.16024 -0.03692 0.16197 -0.03664 C 0.16718 -0.03553 0.1651 -0.03109 0.16701 -0.02637 C 0.17065 -0.01749 0.17586 -0.00916 0.17968 -2.27651E-6 C 0.18107 0.00361 0.18142 0.00806 0.18229 0.01194 C 0.18263 0.01389 0.1835 0.01805 0.1835 0.01805 C 0.1842 0.02555 0.18663 0.04664 0.1835 0.05248 C 0.18176 0.05581 0.17847 0.04998 0.17586 0.04859 C 0.17413 0.04776 0.17256 0.0472 0.17083 0.04637 C 0.1743 0.04581 0.17795 0.04664 0.18107 0.04442 C 0.18229 0.04359 0.18211 0.04054 0.18229 0.03832 C 0.18281 0.02999 0.18124 -0.00666 0.18732 -0.01638 C 0.19045 -0.02137 0.19583 -0.01915 0.19999 -0.02026 C 0.20086 -0.02082 0.20763 -0.02665 0.20763 -0.01832 C 0.20763 -0.01221 0.20069 -0.0111 0.19878 -0.01027 C 0.19201 0.00056 0.19183 -0.00222 0.19617 0.02221 C 0.19635 0.0236 0.20364 0.0361 0.20503 0.03832 C 0.20607 0.03998 0.20329 0.03443 0.2026 0.03221 C 0.20208 0.03027 0.20173 0.02804 0.20121 0.0261 C 0.20242 0.01 0.20242 -0.00222 0.21267 -0.0061 C 0.21736 -0.00555 0.22256 -0.00805 0.22656 -0.00416 C 0.22847 -0.00249 0.22534 0.00972 0.22534 0.00611 C 0.22534 -0.00694 0.22534 -0.00472 0.23038 -0.01027 C 0.23246 -0.00832 0.23593 -0.00777 0.23663 -0.00416 C 0.23871 0.00556 0.23472 0.02249 0.22916 0.02832 C 0.22413 0.0336 0.21736 0.03138 0.21145 0.03221 C 0.21597 0.03748 0.22048 0.03665 0.22534 0.04054 C 0.23263 0.04637 0.23992 0.04998 0.24808 0.05248 C 0.24479 0.03054 0.24947 0.05692 0.24426 0.03832 C 0.24236 0.03138 0.24079 0.02166 0.23923 0.01416 C 0.24496 0.00084 0.26111 -0.0061 0.27083 -0.01027 C 0.28176 -0.00388 0.27621 0.01277 0.26701 0.01611 C 0.2651 0.02527 0.26736 0.02721 0.27222 0.03221 C 0.27343 0.03165 0.27551 0.03221 0.27586 0.03027 C 0.27829 0.01444 0.27291 -0.0061 0.27968 -0.01832 C 0.28489 -0.02804 0.29583 -0.01638 0.30381 -0.01638 L 0.32031 -0.01415 C 0.31093 -0.01693 0.2835 -0.01721 0.29236 -0.02248 C 0.30416 -0.0297 0.31788 -0.02387 0.33038 -0.02026 C 0.33211 -0.01971 0.32968 -0.01499 0.32916 -0.01221 C 0.32708 -0.00111 0.32777 -0.01027 0.32534 0.00611 C 0.32361 0.01833 0.32499 0.03027 0.3177 0.03443 C 0.30676 0.03332 0.29461 0.03998 0.29114 0.02221 C 0.29201 0.01139 0.29166 -2.27651E-6 0.29374 -0.01027 C 0.29444 -0.0136 0.29704 -0.01443 0.29878 -0.01638 C 0.30433 -0.02248 0.31128 -0.02915 0.3177 -0.03248 C 0.32222 -0.03803 0.33038 -0.04775 0.33541 -0.0508 C 0.33645 -0.03581 0.33906 -0.02082 0.34426 -0.00805 C 0.34652 -0.00249 0.3519 0.00806 0.3519 0.00806 C 0.35225 0.01083 0.35156 0.015 0.35312 0.01611 C 0.35624 0.01805 0.35954 0.00861 0.36076 0.00611 C 0.36354 -0.00805 0.35538 0.00306 0.35069 0.00611 C 0.34149 0.02027 0.34583 0.01472 0.33801 0.02416 C 0.34097 0.00028 0.33836 0.00278 0.35069 -0.01027 C 0.35347 -0.01332 0.35746 -0.01166 0.36076 -0.01221 C 0.36336 -0.01082 0.36788 -0.01221 0.3684 -0.00805 C 0.37031 0.00639 0.36822 0.02166 0.36701 0.03637 C 0.36666 0.04054 0.36614 0.02832 0.36579 0.02416 C 0.36649 -0.00971 0.35676 -0.04386 0.37725 -0.03859 C 0.38854 -0.01554 0.3894 0.07024 0.37847 0.02832 C 0.37899 0.01722 0.37742 -2.27651E-6 0.38472 -0.00805 C 0.38732 -0.01082 0.39236 -0.01638 0.39236 -0.01638 C 0.39617 -0.01554 0.40242 -0.01998 0.40381 -0.01415 C 0.41006 0.01222 0.40416 0.02582 0.39496 0.04054 C 0.39878 0.04442 0.40208 0.04609 0.40624 0.04859 C 0.41024 0.05497 0.41492 0.06025 0.41892 0.06663 C 0.42395 0.04442 0.41423 -0.00472 0.4342 -0.01638 C 0.44131 -0.00083 0.44097 -0.00527 0.43663 0.0261 C 0.43593 0.03082 0.43159 0.03832 0.43159 0.03832 C 0.43367 0.04165 0.43593 0.04498 0.43801 0.04859 C 0.4394 0.05109 0.4401 0.05831 0.44183 0.05664 C 0.44444 0.05414 0.44357 0.0472 0.44426 0.04248 C 0.44565 0.03443 0.44808 0.01805 0.44808 0.01805 C 0.4493 0.01999 0.45138 0.02138 0.4519 0.02416 C 0.45312 0.02943 0.45121 0.03582 0.45312 0.04054 C 0.45433 0.04359 0.45399 0.0336 0.45433 0.03027 C 0.45659 0.00306 0.45347 0.01555 0.45815 -2.27651E-6 C 0.4592 -0.01638 0.45729 -0.03164 0.47083 -0.02637 C 0.47135 -0.02221 0.47135 -0.01804 0.47222 -0.01415 C 0.47274 -0.01193 0.47465 -0.01055 0.47465 -0.00805 C 0.47551 0.01472 0.47482 0.02693 0.46197 0.03443 C 0.45989 0.0336 0.45746 0.03415 0.45572 0.03221 C 0.45051 0.02666 0.45694 0.01694 0.45954 0.01416 C 0.48645 0.01638 0.48333 0.00667 0.48611 0.03832 C 0.48975 0.01972 0.48801 -0.00083 0.48992 -0.02026 C 0.50086 -0.01749 0.496 -0.01915 0.50121 -0.0061 C 0.50034 0.00528 0.50121 0.01749 0.49878 0.02832 C 0.49826 0.03082 0.49479 0.02832 0.49374 0.0261 C 0.49218 0.02277 0.49288 0.01805 0.49236 0.01416 C 0.49288 0.0075 0.49253 0.00056 0.49374 -0.0061 C 0.49583 -0.01832 0.50538 -0.01887 0.51145 -0.02248 C 0.51631 -0.01943 0.51736 -0.01582 0.51892 -0.00805 C 0.51666 0.04248 0.52569 0.05275 0.50121 0.04859 C 0.5059 0.03443 0.50833 0.03832 0.51892 0.04054 C 0.52742 0.04498 0.51822 0.03887 0.52534 0.04859 C 0.52951 0.05442 0.53385 0.05886 0.53801 0.06469 " pathEditMode="relative" ptsTypes="ffffffffffffffffffffffffffffffffffffffffffffffffffffffffffffffffffffffA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496400" y="461546"/>
            <a:ext cx="229480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 Narrow" pitchFamily="34" charset="0"/>
                <a:cs typeface="Nikosh" pitchFamily="2" charset="0"/>
              </a:rPr>
              <a:t>Calendar 2020</a:t>
            </a:r>
            <a:endParaRPr lang="en-US" sz="1600" b="1" dirty="0">
              <a:latin typeface="Arial Narrow" pitchFamily="34" charset="0"/>
              <a:cs typeface="Nikosh" pitchFamily="2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42559" y="996442"/>
            <a:ext cx="2163536" cy="1482165"/>
            <a:chOff x="395941" y="1272018"/>
            <a:chExt cx="2874951" cy="1702137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7748"/>
            <a:stretch/>
          </p:blipFill>
          <p:spPr>
            <a:xfrm>
              <a:off x="395941" y="1457454"/>
              <a:ext cx="2874951" cy="1516701"/>
            </a:xfrm>
            <a:prstGeom prst="rect">
              <a:avLst/>
            </a:prstGeom>
          </p:spPr>
        </p:pic>
        <p:sp>
          <p:nvSpPr>
            <p:cNvPr id="72" name="Rounded Rectangle 71"/>
            <p:cNvSpPr/>
            <p:nvPr/>
          </p:nvSpPr>
          <p:spPr>
            <a:xfrm>
              <a:off x="1180407" y="1272018"/>
              <a:ext cx="1367508" cy="213882"/>
            </a:xfrm>
            <a:prstGeom prst="roundRect">
              <a:avLst>
                <a:gd name="adj" fmla="val 2929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January</a:t>
              </a:r>
              <a:endParaRPr 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286001" y="952500"/>
            <a:ext cx="2213674" cy="1526107"/>
            <a:chOff x="3295416" y="1257300"/>
            <a:chExt cx="2941577" cy="1727514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416" y="1482628"/>
              <a:ext cx="2941577" cy="1502186"/>
            </a:xfrm>
            <a:prstGeom prst="rect">
              <a:avLst/>
            </a:prstGeom>
          </p:spPr>
        </p:pic>
        <p:sp>
          <p:nvSpPr>
            <p:cNvPr id="75" name="Rounded Rectangle 74"/>
            <p:cNvSpPr/>
            <p:nvPr/>
          </p:nvSpPr>
          <p:spPr>
            <a:xfrm>
              <a:off x="4060618" y="1257300"/>
              <a:ext cx="1441131" cy="266553"/>
            </a:xfrm>
            <a:prstGeom prst="roundRect">
              <a:avLst>
                <a:gd name="adj" fmla="val 2140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February</a:t>
              </a:r>
              <a:endPara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495800" y="954608"/>
            <a:ext cx="2209799" cy="1524000"/>
            <a:chOff x="6267294" y="1220148"/>
            <a:chExt cx="2936427" cy="1750180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294" y="1418217"/>
              <a:ext cx="2936427" cy="1552111"/>
            </a:xfrm>
            <a:prstGeom prst="rect">
              <a:avLst/>
            </a:prstGeom>
          </p:spPr>
        </p:pic>
        <p:sp>
          <p:nvSpPr>
            <p:cNvPr id="78" name="Rounded Rectangle 77"/>
            <p:cNvSpPr/>
            <p:nvPr/>
          </p:nvSpPr>
          <p:spPr>
            <a:xfrm>
              <a:off x="7052974" y="1220148"/>
              <a:ext cx="1163782" cy="282633"/>
            </a:xfrm>
            <a:prstGeom prst="roundRect">
              <a:avLst>
                <a:gd name="adj" fmla="val 2613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March</a:t>
              </a:r>
              <a:endPara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705601" y="952500"/>
            <a:ext cx="2286000" cy="1562655"/>
            <a:chOff x="9216615" y="1188764"/>
            <a:chExt cx="2557257" cy="1794572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615" y="1399593"/>
              <a:ext cx="2557257" cy="1583743"/>
            </a:xfrm>
            <a:prstGeom prst="rect">
              <a:avLst/>
            </a:prstGeom>
          </p:spPr>
        </p:pic>
        <p:sp>
          <p:nvSpPr>
            <p:cNvPr id="81" name="Rounded Rectangle 80"/>
            <p:cNvSpPr/>
            <p:nvPr/>
          </p:nvSpPr>
          <p:spPr>
            <a:xfrm>
              <a:off x="9913352" y="1188764"/>
              <a:ext cx="1163782" cy="20054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April</a:t>
              </a:r>
              <a:endPara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53167" y="2553129"/>
            <a:ext cx="2132833" cy="1489381"/>
            <a:chOff x="395941" y="3025421"/>
            <a:chExt cx="2874075" cy="1710423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941" y="3214849"/>
              <a:ext cx="2874075" cy="1520995"/>
            </a:xfrm>
            <a:prstGeom prst="rect">
              <a:avLst/>
            </a:prstGeom>
          </p:spPr>
        </p:pic>
        <p:sp>
          <p:nvSpPr>
            <p:cNvPr id="96" name="Rounded Rectangle 95"/>
            <p:cNvSpPr/>
            <p:nvPr/>
          </p:nvSpPr>
          <p:spPr>
            <a:xfrm>
              <a:off x="1178577" y="3025421"/>
              <a:ext cx="1163782" cy="282633"/>
            </a:xfrm>
            <a:prstGeom prst="roundRect">
              <a:avLst>
                <a:gd name="adj" fmla="val 3718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May</a:t>
              </a:r>
              <a:endParaRPr 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286000" y="2554612"/>
            <a:ext cx="2161669" cy="1499374"/>
            <a:chOff x="3324061" y="3028652"/>
            <a:chExt cx="2912931" cy="1721899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061" y="3215609"/>
              <a:ext cx="2912931" cy="1534942"/>
            </a:xfrm>
            <a:prstGeom prst="rect">
              <a:avLst/>
            </a:prstGeom>
          </p:spPr>
        </p:pic>
        <p:sp>
          <p:nvSpPr>
            <p:cNvPr id="99" name="Rounded Rectangle 98"/>
            <p:cNvSpPr/>
            <p:nvPr/>
          </p:nvSpPr>
          <p:spPr>
            <a:xfrm>
              <a:off x="4045165" y="3028652"/>
              <a:ext cx="1128996" cy="282633"/>
            </a:xfrm>
            <a:prstGeom prst="roundRect">
              <a:avLst>
                <a:gd name="adj" fmla="val 419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June</a:t>
              </a:r>
              <a:endPara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495800" y="2501884"/>
            <a:ext cx="2153635" cy="1506603"/>
            <a:chOff x="6267294" y="2998660"/>
            <a:chExt cx="2902106" cy="1730201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294" y="3209707"/>
              <a:ext cx="2902106" cy="1519154"/>
            </a:xfrm>
            <a:prstGeom prst="rect">
              <a:avLst/>
            </a:prstGeom>
          </p:spPr>
        </p:pic>
        <p:sp>
          <p:nvSpPr>
            <p:cNvPr id="102" name="Rounded Rectangle 101"/>
            <p:cNvSpPr/>
            <p:nvPr/>
          </p:nvSpPr>
          <p:spPr>
            <a:xfrm>
              <a:off x="7031366" y="2998660"/>
              <a:ext cx="1163782" cy="282633"/>
            </a:xfrm>
            <a:prstGeom prst="roundRect">
              <a:avLst>
                <a:gd name="adj" fmla="val 419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July</a:t>
              </a:r>
              <a:endPara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705600" y="2476500"/>
            <a:ext cx="2286000" cy="1486488"/>
            <a:chOff x="9216615" y="3021760"/>
            <a:chExt cx="2557257" cy="1707101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615" y="3214849"/>
              <a:ext cx="2557257" cy="1514012"/>
            </a:xfrm>
            <a:prstGeom prst="rect">
              <a:avLst/>
            </a:prstGeom>
          </p:spPr>
        </p:pic>
        <p:sp>
          <p:nvSpPr>
            <p:cNvPr id="105" name="Rounded Rectangle 104"/>
            <p:cNvSpPr/>
            <p:nvPr/>
          </p:nvSpPr>
          <p:spPr>
            <a:xfrm>
              <a:off x="9884762" y="3021760"/>
              <a:ext cx="1163782" cy="282633"/>
            </a:xfrm>
            <a:prstGeom prst="roundRect">
              <a:avLst>
                <a:gd name="adj" fmla="val 3718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August</a:t>
              </a:r>
              <a:endPara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52400" y="4076700"/>
            <a:ext cx="2163536" cy="1487451"/>
            <a:chOff x="395941" y="1265947"/>
            <a:chExt cx="2874951" cy="1708208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7748"/>
            <a:stretch/>
          </p:blipFill>
          <p:spPr>
            <a:xfrm>
              <a:off x="395941" y="1457454"/>
              <a:ext cx="2874951" cy="1516701"/>
            </a:xfrm>
            <a:prstGeom prst="rect">
              <a:avLst/>
            </a:prstGeom>
          </p:spPr>
        </p:pic>
        <p:sp>
          <p:nvSpPr>
            <p:cNvPr id="108" name="Rounded Rectangle 107"/>
            <p:cNvSpPr/>
            <p:nvPr/>
          </p:nvSpPr>
          <p:spPr>
            <a:xfrm>
              <a:off x="1180408" y="1265947"/>
              <a:ext cx="1544424" cy="219953"/>
            </a:xfrm>
            <a:prstGeom prst="roundRect">
              <a:avLst>
                <a:gd name="adj" fmla="val 2929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september</a:t>
              </a:r>
              <a:endParaRPr 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295842" y="4038045"/>
            <a:ext cx="2213674" cy="1526107"/>
            <a:chOff x="3295416" y="1257300"/>
            <a:chExt cx="2941577" cy="1727514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416" y="1482628"/>
              <a:ext cx="2941577" cy="1502186"/>
            </a:xfrm>
            <a:prstGeom prst="rect">
              <a:avLst/>
            </a:prstGeom>
          </p:spPr>
        </p:pic>
        <p:sp>
          <p:nvSpPr>
            <p:cNvPr id="111" name="Rounded Rectangle 110"/>
            <p:cNvSpPr/>
            <p:nvPr/>
          </p:nvSpPr>
          <p:spPr>
            <a:xfrm>
              <a:off x="4060618" y="1257300"/>
              <a:ext cx="1441131" cy="266553"/>
            </a:xfrm>
            <a:prstGeom prst="roundRect">
              <a:avLst>
                <a:gd name="adj" fmla="val 2140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October</a:t>
              </a:r>
              <a:endPara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505641" y="4000500"/>
            <a:ext cx="2209799" cy="1563653"/>
            <a:chOff x="6267294" y="1174610"/>
            <a:chExt cx="2936427" cy="1795718"/>
          </a:xfrm>
        </p:grpSpPr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294" y="1418217"/>
              <a:ext cx="2936427" cy="1552111"/>
            </a:xfrm>
            <a:prstGeom prst="rect">
              <a:avLst/>
            </a:prstGeom>
          </p:spPr>
        </p:pic>
        <p:sp>
          <p:nvSpPr>
            <p:cNvPr id="114" name="Rounded Rectangle 113"/>
            <p:cNvSpPr/>
            <p:nvPr/>
          </p:nvSpPr>
          <p:spPr>
            <a:xfrm>
              <a:off x="6861754" y="1174610"/>
              <a:ext cx="1631391" cy="240662"/>
            </a:xfrm>
            <a:prstGeom prst="roundRect">
              <a:avLst>
                <a:gd name="adj" fmla="val 2613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November</a:t>
              </a:r>
              <a:endPara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715442" y="4000500"/>
            <a:ext cx="2286000" cy="1600200"/>
            <a:chOff x="9216615" y="1145647"/>
            <a:chExt cx="2557257" cy="1837689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615" y="1399593"/>
              <a:ext cx="2557257" cy="1583743"/>
            </a:xfrm>
            <a:prstGeom prst="rect">
              <a:avLst/>
            </a:prstGeom>
          </p:spPr>
        </p:pic>
        <p:sp>
          <p:nvSpPr>
            <p:cNvPr id="117" name="Rounded Rectangle 116"/>
            <p:cNvSpPr/>
            <p:nvPr/>
          </p:nvSpPr>
          <p:spPr>
            <a:xfrm>
              <a:off x="9913352" y="1145647"/>
              <a:ext cx="1338058" cy="26252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December</a:t>
              </a:r>
              <a:endPara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914400" y="190500"/>
            <a:ext cx="2743200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Teacher’s activity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243E639D-BDA1-4DD4-BE4A-86D8CEE5C0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14300"/>
            <a:ext cx="838200" cy="1108019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image_1289_321241.gif.jpg"/>
          <p:cNvPicPr>
            <a:picLocks noChangeAspect="1"/>
          </p:cNvPicPr>
          <p:nvPr/>
        </p:nvPicPr>
        <p:blipFill>
          <a:blip r:embed="rId2"/>
          <a:srcRect l="5200" t="10248" r="8400" b="311"/>
          <a:stretch>
            <a:fillRect/>
          </a:stretch>
        </p:blipFill>
        <p:spPr>
          <a:xfrm>
            <a:off x="3429000" y="800100"/>
            <a:ext cx="21336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457200" y="190500"/>
            <a:ext cx="2590800" cy="4616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Individual work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3848100"/>
            <a:ext cx="7848600" cy="51077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What is the first month of the year.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4381500"/>
            <a:ext cx="7848600" cy="51077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What is the last month of the year.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14300"/>
            <a:ext cx="5105400" cy="51054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10" name="Group 9"/>
          <p:cNvGrpSpPr/>
          <p:nvPr/>
        </p:nvGrpSpPr>
        <p:grpSpPr>
          <a:xfrm>
            <a:off x="5256886" y="2533130"/>
            <a:ext cx="2475803" cy="171970"/>
            <a:chOff x="1006534" y="2647559"/>
            <a:chExt cx="2475803" cy="286643"/>
          </a:xfrm>
          <a:solidFill>
            <a:schemeClr val="tx1"/>
          </a:solidFill>
        </p:grpSpPr>
        <p:grpSp>
          <p:nvGrpSpPr>
            <p:cNvPr id="11" name="Group 45"/>
            <p:cNvGrpSpPr/>
            <p:nvPr/>
          </p:nvGrpSpPr>
          <p:grpSpPr>
            <a:xfrm>
              <a:off x="2260505" y="2647559"/>
              <a:ext cx="1221832" cy="286643"/>
              <a:chOff x="1270388" y="2079812"/>
              <a:chExt cx="1835781" cy="125506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1524000" y="2079812"/>
                <a:ext cx="1416424" cy="1255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303929" y="2118744"/>
                <a:ext cx="802240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270388" y="2111188"/>
                <a:ext cx="595432" cy="627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46"/>
            <p:cNvGrpSpPr/>
            <p:nvPr/>
          </p:nvGrpSpPr>
          <p:grpSpPr>
            <a:xfrm>
              <a:off x="1006534" y="2647559"/>
              <a:ext cx="1221832" cy="286643"/>
              <a:chOff x="1270388" y="2079812"/>
              <a:chExt cx="1835781" cy="125506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1524000" y="2079812"/>
                <a:ext cx="1416424" cy="1255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303929" y="2118744"/>
                <a:ext cx="802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70388" y="2111188"/>
                <a:ext cx="595432" cy="62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6335154" y="1097609"/>
            <a:ext cx="216003" cy="2988277"/>
            <a:chOff x="8968521" y="1628399"/>
            <a:chExt cx="216003" cy="2988277"/>
          </a:xfrm>
          <a:solidFill>
            <a:srgbClr val="FF0000"/>
          </a:solidFill>
        </p:grpSpPr>
        <p:grpSp>
          <p:nvGrpSpPr>
            <p:cNvPr id="20" name="Group 34"/>
            <p:cNvGrpSpPr/>
            <p:nvPr/>
          </p:nvGrpSpPr>
          <p:grpSpPr>
            <a:xfrm rot="16200000">
              <a:off x="8295470" y="2301452"/>
              <a:ext cx="1550040" cy="203934"/>
              <a:chOff x="1270388" y="2079812"/>
              <a:chExt cx="1835781" cy="125506"/>
            </a:xfrm>
            <a:grpFill/>
          </p:grpSpPr>
          <p:sp>
            <p:nvSpPr>
              <p:cNvPr id="25" name="Rectangle 24"/>
              <p:cNvSpPr/>
              <p:nvPr/>
            </p:nvSpPr>
            <p:spPr>
              <a:xfrm>
                <a:off x="1524000" y="2079812"/>
                <a:ext cx="1416424" cy="1255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303929" y="2118744"/>
                <a:ext cx="802240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70388" y="2111188"/>
                <a:ext cx="595432" cy="627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35"/>
            <p:cNvGrpSpPr/>
            <p:nvPr/>
          </p:nvGrpSpPr>
          <p:grpSpPr>
            <a:xfrm rot="16200000">
              <a:off x="8307539" y="3739689"/>
              <a:ext cx="1550040" cy="203934"/>
              <a:chOff x="1270388" y="2079812"/>
              <a:chExt cx="1835781" cy="125506"/>
            </a:xfrm>
            <a:grpFill/>
          </p:grpSpPr>
          <p:sp>
            <p:nvSpPr>
              <p:cNvPr id="22" name="Rectangle 21"/>
              <p:cNvSpPr/>
              <p:nvPr/>
            </p:nvSpPr>
            <p:spPr>
              <a:xfrm>
                <a:off x="1524000" y="2079812"/>
                <a:ext cx="1416424" cy="1255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303929" y="2118744"/>
                <a:ext cx="802240" cy="457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70388" y="2111188"/>
                <a:ext cx="595432" cy="627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4"/>
          <p:cNvGrpSpPr/>
          <p:nvPr/>
        </p:nvGrpSpPr>
        <p:grpSpPr>
          <a:xfrm rot="4035587">
            <a:off x="4772330" y="2222253"/>
            <a:ext cx="3377077" cy="711069"/>
            <a:chOff x="6397669" y="2337145"/>
            <a:chExt cx="3377077" cy="711069"/>
          </a:xfrm>
        </p:grpSpPr>
        <p:grpSp>
          <p:nvGrpSpPr>
            <p:cNvPr id="29" name="Group 22"/>
            <p:cNvGrpSpPr/>
            <p:nvPr/>
          </p:nvGrpSpPr>
          <p:grpSpPr>
            <a:xfrm rot="12085424">
              <a:off x="6397666" y="2337143"/>
              <a:ext cx="1747912" cy="71776"/>
              <a:chOff x="1270388" y="2079812"/>
              <a:chExt cx="1835781" cy="125506"/>
            </a:xfrm>
            <a:solidFill>
              <a:schemeClr val="accent6"/>
            </a:solidFill>
          </p:grpSpPr>
          <p:sp>
            <p:nvSpPr>
              <p:cNvPr id="34" name="Rectangle 33"/>
              <p:cNvSpPr/>
              <p:nvPr/>
            </p:nvSpPr>
            <p:spPr>
              <a:xfrm>
                <a:off x="1524000" y="2079812"/>
                <a:ext cx="1416424" cy="12550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303929" y="2118744"/>
                <a:ext cx="802240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270388" y="2111188"/>
                <a:ext cx="595432" cy="6275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26"/>
            <p:cNvGrpSpPr/>
            <p:nvPr/>
          </p:nvGrpSpPr>
          <p:grpSpPr>
            <a:xfrm rot="12085424">
              <a:off x="8026833" y="2976436"/>
              <a:ext cx="1747912" cy="71776"/>
              <a:chOff x="1270388" y="2079812"/>
              <a:chExt cx="1835781" cy="125506"/>
            </a:xfrm>
            <a:noFill/>
          </p:grpSpPr>
          <p:sp>
            <p:nvSpPr>
              <p:cNvPr id="31" name="Rectangle 30"/>
              <p:cNvSpPr/>
              <p:nvPr/>
            </p:nvSpPr>
            <p:spPr>
              <a:xfrm>
                <a:off x="1524000" y="2079812"/>
                <a:ext cx="1416424" cy="1255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303929" y="2118744"/>
                <a:ext cx="802240" cy="457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270388" y="2111188"/>
                <a:ext cx="595432" cy="627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Oval 1"/>
          <p:cNvSpPr/>
          <p:nvPr/>
        </p:nvSpPr>
        <p:spPr>
          <a:xfrm>
            <a:off x="6292069" y="2438027"/>
            <a:ext cx="276456" cy="2841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oter Placeholder 1"/>
          <p:cNvSpPr>
            <a:spLocks noGrp="1"/>
          </p:cNvSpPr>
          <p:nvPr/>
        </p:nvSpPr>
        <p:spPr>
          <a:xfrm>
            <a:off x="636037" y="5982676"/>
            <a:ext cx="8513508" cy="2958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err="1" smtClean="0">
                <a:solidFill>
                  <a:sysClr val="windowText" lastClr="000000"/>
                </a:solidFill>
              </a:rPr>
              <a:t>Mofakkarul</a:t>
            </a:r>
            <a:r>
              <a:rPr lang="en-US" dirty="0" smtClean="0">
                <a:solidFill>
                  <a:sysClr val="windowText" lastClr="000000"/>
                </a:solidFill>
              </a:rPr>
              <a:t>  </a:t>
            </a:r>
            <a:r>
              <a:rPr lang="en-US" dirty="0" err="1" smtClean="0">
                <a:solidFill>
                  <a:sysClr val="windowText" lastClr="000000"/>
                </a:solidFill>
              </a:rPr>
              <a:t>Alam</a:t>
            </a:r>
            <a:r>
              <a:rPr lang="en-US" dirty="0" smtClean="0">
                <a:solidFill>
                  <a:sysClr val="windowText" lastClr="000000"/>
                </a:solidFill>
              </a:rPr>
              <a:t>  Assistant Teacher </a:t>
            </a:r>
            <a:r>
              <a:rPr lang="en-US" dirty="0" err="1" smtClean="0">
                <a:solidFill>
                  <a:sysClr val="windowText" lastClr="000000"/>
                </a:solidFill>
              </a:rPr>
              <a:t>Goraduba</a:t>
            </a:r>
            <a:r>
              <a:rPr lang="en-US" dirty="0" smtClean="0">
                <a:solidFill>
                  <a:sysClr val="windowText" lastClr="000000"/>
                </a:solidFill>
              </a:rPr>
              <a:t> G.P.S  </a:t>
            </a:r>
            <a:r>
              <a:rPr lang="en-US" dirty="0" err="1" smtClean="0">
                <a:solidFill>
                  <a:sysClr val="windowText" lastClr="000000"/>
                </a:solidFill>
              </a:rPr>
              <a:t>Kendua</a:t>
            </a:r>
            <a:r>
              <a:rPr lang="en-US" dirty="0" smtClean="0">
                <a:solidFill>
                  <a:sysClr val="windowText" lastClr="000000"/>
                </a:solidFill>
              </a:rPr>
              <a:t>, </a:t>
            </a:r>
            <a:r>
              <a:rPr lang="en-US" dirty="0" err="1" smtClean="0">
                <a:solidFill>
                  <a:sysClr val="windowText" lastClr="000000"/>
                </a:solidFill>
              </a:rPr>
              <a:t>Netrokona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28800" y="429280"/>
            <a:ext cx="3048000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Teacher’s activity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" y="2552700"/>
            <a:ext cx="3505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60 second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a minute.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8600" y="3771900"/>
            <a:ext cx="3505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60 minute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an hour.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243E639D-BDA1-4DD4-BE4A-86D8CEE5C01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8100"/>
            <a:ext cx="1616254" cy="26670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74" y="114300"/>
            <a:ext cx="5321426" cy="5321426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40" name="Group 139"/>
          <p:cNvGrpSpPr/>
          <p:nvPr/>
        </p:nvGrpSpPr>
        <p:grpSpPr>
          <a:xfrm rot="16200000">
            <a:off x="5225651" y="2610794"/>
            <a:ext cx="2401357" cy="274700"/>
            <a:chOff x="1006534" y="2647559"/>
            <a:chExt cx="2475803" cy="286643"/>
          </a:xfrm>
        </p:grpSpPr>
        <p:grpSp>
          <p:nvGrpSpPr>
            <p:cNvPr id="141" name="Group 45"/>
            <p:cNvGrpSpPr/>
            <p:nvPr/>
          </p:nvGrpSpPr>
          <p:grpSpPr>
            <a:xfrm>
              <a:off x="2260505" y="2647559"/>
              <a:ext cx="1221832" cy="286643"/>
              <a:chOff x="1270388" y="2079812"/>
              <a:chExt cx="1835781" cy="125506"/>
            </a:xfrm>
            <a:solidFill>
              <a:srgbClr val="00B050"/>
            </a:solidFill>
          </p:grpSpPr>
          <p:sp>
            <p:nvSpPr>
              <p:cNvPr id="146" name="Rectangle 145"/>
              <p:cNvSpPr/>
              <p:nvPr/>
            </p:nvSpPr>
            <p:spPr>
              <a:xfrm>
                <a:off x="1524000" y="2079812"/>
                <a:ext cx="1416424" cy="1255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303929" y="2118744"/>
                <a:ext cx="802240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270388" y="2111188"/>
                <a:ext cx="595432" cy="627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46"/>
            <p:cNvGrpSpPr/>
            <p:nvPr/>
          </p:nvGrpSpPr>
          <p:grpSpPr>
            <a:xfrm>
              <a:off x="1006534" y="2647559"/>
              <a:ext cx="1221832" cy="286643"/>
              <a:chOff x="1270388" y="2079812"/>
              <a:chExt cx="1835781" cy="125506"/>
            </a:xfrm>
            <a:noFill/>
          </p:grpSpPr>
          <p:sp>
            <p:nvSpPr>
              <p:cNvPr id="143" name="Rectangle 142"/>
              <p:cNvSpPr/>
              <p:nvPr/>
            </p:nvSpPr>
            <p:spPr>
              <a:xfrm>
                <a:off x="1524000" y="2079812"/>
                <a:ext cx="1416424" cy="1255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303929" y="2118744"/>
                <a:ext cx="802240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270388" y="2111188"/>
                <a:ext cx="595432" cy="627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 flipH="1">
            <a:off x="6286942" y="1326029"/>
            <a:ext cx="227798" cy="2640221"/>
            <a:chOff x="8968521" y="1628399"/>
            <a:chExt cx="216003" cy="2988277"/>
          </a:xfrm>
        </p:grpSpPr>
        <p:grpSp>
          <p:nvGrpSpPr>
            <p:cNvPr id="150" name="Group 34"/>
            <p:cNvGrpSpPr/>
            <p:nvPr/>
          </p:nvGrpSpPr>
          <p:grpSpPr>
            <a:xfrm rot="16200000">
              <a:off x="8295470" y="2301452"/>
              <a:ext cx="1550040" cy="203934"/>
              <a:chOff x="1270388" y="2079812"/>
              <a:chExt cx="1835781" cy="125506"/>
            </a:xfrm>
            <a:solidFill>
              <a:srgbClr val="000099"/>
            </a:solidFill>
          </p:grpSpPr>
          <p:sp>
            <p:nvSpPr>
              <p:cNvPr id="155" name="Rectangle 154"/>
              <p:cNvSpPr/>
              <p:nvPr/>
            </p:nvSpPr>
            <p:spPr>
              <a:xfrm>
                <a:off x="1524000" y="2079812"/>
                <a:ext cx="1416424" cy="1255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303929" y="2118744"/>
                <a:ext cx="802240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1270388" y="2111188"/>
                <a:ext cx="595432" cy="627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35"/>
            <p:cNvGrpSpPr/>
            <p:nvPr/>
          </p:nvGrpSpPr>
          <p:grpSpPr>
            <a:xfrm rot="16200000">
              <a:off x="8307539" y="3739689"/>
              <a:ext cx="1550040" cy="203934"/>
              <a:chOff x="1270388" y="2079812"/>
              <a:chExt cx="1835781" cy="125506"/>
            </a:xfrm>
            <a:noFill/>
          </p:grpSpPr>
          <p:sp>
            <p:nvSpPr>
              <p:cNvPr id="152" name="Rectangle 151"/>
              <p:cNvSpPr/>
              <p:nvPr/>
            </p:nvSpPr>
            <p:spPr>
              <a:xfrm>
                <a:off x="1524000" y="2079812"/>
                <a:ext cx="1416424" cy="1255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2303929" y="2118744"/>
                <a:ext cx="802240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1270388" y="2111188"/>
                <a:ext cx="595432" cy="627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8" name="Group 4"/>
          <p:cNvGrpSpPr/>
          <p:nvPr/>
        </p:nvGrpSpPr>
        <p:grpSpPr>
          <a:xfrm rot="696289">
            <a:off x="4880744" y="2387142"/>
            <a:ext cx="3236365" cy="689687"/>
            <a:chOff x="6397669" y="2337145"/>
            <a:chExt cx="3377077" cy="711069"/>
          </a:xfrm>
        </p:grpSpPr>
        <p:grpSp>
          <p:nvGrpSpPr>
            <p:cNvPr id="159" name="Group 22"/>
            <p:cNvGrpSpPr/>
            <p:nvPr/>
          </p:nvGrpSpPr>
          <p:grpSpPr>
            <a:xfrm rot="12085424">
              <a:off x="6397666" y="2337143"/>
              <a:ext cx="1747912" cy="71776"/>
              <a:chOff x="1270388" y="2079812"/>
              <a:chExt cx="1835781" cy="125506"/>
            </a:xfrm>
            <a:solidFill>
              <a:schemeClr val="accent6"/>
            </a:solidFill>
          </p:grpSpPr>
          <p:sp>
            <p:nvSpPr>
              <p:cNvPr id="164" name="Rectangle 163"/>
              <p:cNvSpPr/>
              <p:nvPr/>
            </p:nvSpPr>
            <p:spPr>
              <a:xfrm>
                <a:off x="1524000" y="2079812"/>
                <a:ext cx="1416424" cy="1255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2303929" y="2118744"/>
                <a:ext cx="802240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270388" y="2111188"/>
                <a:ext cx="595432" cy="627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26"/>
            <p:cNvGrpSpPr/>
            <p:nvPr/>
          </p:nvGrpSpPr>
          <p:grpSpPr>
            <a:xfrm rot="12085424">
              <a:off x="8026833" y="2976436"/>
              <a:ext cx="1747912" cy="71776"/>
              <a:chOff x="1270388" y="2079812"/>
              <a:chExt cx="1835781" cy="125506"/>
            </a:xfrm>
            <a:noFill/>
          </p:grpSpPr>
          <p:sp>
            <p:nvSpPr>
              <p:cNvPr id="161" name="Rectangle 160"/>
              <p:cNvSpPr/>
              <p:nvPr/>
            </p:nvSpPr>
            <p:spPr>
              <a:xfrm>
                <a:off x="1524000" y="2079812"/>
                <a:ext cx="1416424" cy="1255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2303929" y="2118744"/>
                <a:ext cx="802240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1270388" y="2111188"/>
                <a:ext cx="595432" cy="627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7" name="Oval 1"/>
          <p:cNvSpPr/>
          <p:nvPr/>
        </p:nvSpPr>
        <p:spPr>
          <a:xfrm>
            <a:off x="6274878" y="2576144"/>
            <a:ext cx="264937" cy="2756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3962401" y="342900"/>
            <a:ext cx="4800600" cy="480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3886200" y="266700"/>
            <a:ext cx="4952999" cy="4953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1828800" y="429280"/>
            <a:ext cx="3048000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Teacher’s activity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2" name="Picture 171" descr="CooperativeLinedDeer-size_restrict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71700"/>
            <a:ext cx="3124200" cy="2014538"/>
          </a:xfrm>
          <a:prstGeom prst="rect">
            <a:avLst/>
          </a:prstGeom>
        </p:spPr>
      </p:pic>
      <p:sp>
        <p:nvSpPr>
          <p:cNvPr id="173" name="Rectangle 172"/>
          <p:cNvSpPr/>
          <p:nvPr/>
        </p:nvSpPr>
        <p:spPr>
          <a:xfrm>
            <a:off x="304800" y="4533900"/>
            <a:ext cx="400944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There are 24 hour in a day.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243E639D-BDA1-4DD4-BE4A-86D8CEE5C0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14300"/>
            <a:ext cx="1510259" cy="20574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616</Words>
  <Application>Microsoft Office PowerPoint</Application>
  <PresentationFormat>On-screen Show (16:10)</PresentationFormat>
  <Paragraphs>177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Win7</cp:lastModifiedBy>
  <cp:revision>46</cp:revision>
  <dcterms:created xsi:type="dcterms:W3CDTF">2006-08-16T00:00:00Z</dcterms:created>
  <dcterms:modified xsi:type="dcterms:W3CDTF">2020-06-22T02:35:11Z</dcterms:modified>
</cp:coreProperties>
</file>