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0" r:id="rId5"/>
    <p:sldId id="261" r:id="rId6"/>
    <p:sldId id="259" r:id="rId7"/>
    <p:sldId id="271" r:id="rId8"/>
    <p:sldId id="260" r:id="rId9"/>
    <p:sldId id="265" r:id="rId10"/>
    <p:sldId id="266" r:id="rId11"/>
    <p:sldId id="272" r:id="rId12"/>
    <p:sldId id="267" r:id="rId13"/>
    <p:sldId id="268" r:id="rId14"/>
    <p:sldId id="273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2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C9DEC-4676-4492-B983-A1CD8D61062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DEE75F-B0FB-488E-8E19-09B4AA211CC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১।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4972689-3310-4C67-BD65-F2B231E4F5BE}" type="parTrans" cxnId="{68CACD81-9DD1-4202-B92B-C2CD5D573693}">
      <dgm:prSet/>
      <dgm:spPr/>
      <dgm:t>
        <a:bodyPr/>
        <a:lstStyle/>
        <a:p>
          <a:endParaRPr lang="en-US"/>
        </a:p>
      </dgm:t>
    </dgm:pt>
    <dgm:pt modelId="{A81BECB3-A757-418F-900E-B2D47CB310BA}" type="sibTrans" cxnId="{68CACD81-9DD1-4202-B92B-C2CD5D573693}">
      <dgm:prSet/>
      <dgm:spPr/>
      <dgm:t>
        <a:bodyPr/>
        <a:lstStyle/>
        <a:p>
          <a:endParaRPr lang="en-US"/>
        </a:p>
      </dgm:t>
    </dgm:pt>
    <dgm:pt modelId="{92AD2896-7735-4243-A965-194F751AC19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অঙ্কুরোদগম কি তা বলতে পারবে।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7B83647-88A7-4E56-A778-247845869831}" type="parTrans" cxnId="{66F17A71-C37D-486B-B6EE-E5C55F7AC768}">
      <dgm:prSet/>
      <dgm:spPr/>
      <dgm:t>
        <a:bodyPr/>
        <a:lstStyle/>
        <a:p>
          <a:endParaRPr lang="en-US"/>
        </a:p>
      </dgm:t>
    </dgm:pt>
    <dgm:pt modelId="{814237D5-6268-4172-8EBF-CF8E04871B5B}" type="sibTrans" cxnId="{66F17A71-C37D-486B-B6EE-E5C55F7AC768}">
      <dgm:prSet/>
      <dgm:spPr/>
      <dgm:t>
        <a:bodyPr/>
        <a:lstStyle/>
        <a:p>
          <a:endParaRPr lang="en-US"/>
        </a:p>
      </dgm:t>
    </dgm:pt>
    <dgm:pt modelId="{4B396E06-8E32-401D-86C3-6AA534818DE6}">
      <dgm:prSet phldrT="[Text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300" dirty="0"/>
        </a:p>
      </dgm:t>
    </dgm:pt>
    <dgm:pt modelId="{3C8718CB-2912-48F2-8468-4C2B91F4A3E9}" type="parTrans" cxnId="{03329099-C388-4262-850C-04A5D7D7DF67}">
      <dgm:prSet/>
      <dgm:spPr/>
      <dgm:t>
        <a:bodyPr/>
        <a:lstStyle/>
        <a:p>
          <a:endParaRPr lang="en-US"/>
        </a:p>
      </dgm:t>
    </dgm:pt>
    <dgm:pt modelId="{F44C95D8-DE52-4562-A65C-B1100E97A4CC}" type="sibTrans" cxnId="{03329099-C388-4262-850C-04A5D7D7DF67}">
      <dgm:prSet/>
      <dgm:spPr/>
      <dgm:t>
        <a:bodyPr/>
        <a:lstStyle/>
        <a:p>
          <a:endParaRPr lang="en-US"/>
        </a:p>
      </dgm:t>
    </dgm:pt>
    <dgm:pt modelId="{0798E524-C640-44B9-988D-733B4E3F1E5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২।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958524-7C9A-4CE0-B86A-AF01C2AD60BE}" type="parTrans" cxnId="{8FC02A73-ABA0-4F58-BF9C-BB5637A0E785}">
      <dgm:prSet/>
      <dgm:spPr/>
      <dgm:t>
        <a:bodyPr/>
        <a:lstStyle/>
        <a:p>
          <a:endParaRPr lang="en-US"/>
        </a:p>
      </dgm:t>
    </dgm:pt>
    <dgm:pt modelId="{5B6F7144-4D68-4A48-AB41-C94244CCD1AB}" type="sibTrans" cxnId="{8FC02A73-ABA0-4F58-BF9C-BB5637A0E785}">
      <dgm:prSet/>
      <dgm:spPr/>
      <dgm:t>
        <a:bodyPr/>
        <a:lstStyle/>
        <a:p>
          <a:endParaRPr lang="en-US"/>
        </a:p>
      </dgm:t>
    </dgm:pt>
    <dgm:pt modelId="{E178BD40-E9AA-479C-A0CC-50D9AD7344E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অঙ্কুরোদগমের প্রকারভেদ বর্ণনা করতে পারবে।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97C5A61-E930-4F2E-9739-7E49763FB8BB}" type="parTrans" cxnId="{0581020E-0D41-46C3-8821-C32E3BDE3C1F}">
      <dgm:prSet/>
      <dgm:spPr/>
      <dgm:t>
        <a:bodyPr/>
        <a:lstStyle/>
        <a:p>
          <a:endParaRPr lang="en-US"/>
        </a:p>
      </dgm:t>
    </dgm:pt>
    <dgm:pt modelId="{A1ECAAD8-C5D4-4407-B53E-4AFAA1950746}" type="sibTrans" cxnId="{0581020E-0D41-46C3-8821-C32E3BDE3C1F}">
      <dgm:prSet/>
      <dgm:spPr/>
      <dgm:t>
        <a:bodyPr/>
        <a:lstStyle/>
        <a:p>
          <a:endParaRPr lang="en-US"/>
        </a:p>
      </dgm:t>
    </dgm:pt>
    <dgm:pt modelId="{CBA6C278-9370-4EE0-A8CC-D4C4EC991192}">
      <dgm:prSet phldrT="[Text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300"/>
        </a:p>
      </dgm:t>
    </dgm:pt>
    <dgm:pt modelId="{6469F4E9-AAF8-41B4-AD57-61E4CF98BE07}" type="parTrans" cxnId="{0885528A-9551-4BDE-93B2-F2C3A8F5B930}">
      <dgm:prSet/>
      <dgm:spPr/>
      <dgm:t>
        <a:bodyPr/>
        <a:lstStyle/>
        <a:p>
          <a:endParaRPr lang="en-US"/>
        </a:p>
      </dgm:t>
    </dgm:pt>
    <dgm:pt modelId="{202228E6-1656-4781-961B-C198B7DAF5CE}" type="sibTrans" cxnId="{0885528A-9551-4BDE-93B2-F2C3A8F5B930}">
      <dgm:prSet/>
      <dgm:spPr/>
      <dgm:t>
        <a:bodyPr/>
        <a:lstStyle/>
        <a:p>
          <a:endParaRPr lang="en-US"/>
        </a:p>
      </dgm:t>
    </dgm:pt>
    <dgm:pt modelId="{56C6DC17-C2FA-47E0-954B-0728442A94D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৩।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FF3642-45E8-48D6-93BB-14ACDAC70000}" type="parTrans" cxnId="{BCE55913-81F3-4298-B1C8-B8811F7BA629}">
      <dgm:prSet/>
      <dgm:spPr/>
      <dgm:t>
        <a:bodyPr/>
        <a:lstStyle/>
        <a:p>
          <a:endParaRPr lang="en-US"/>
        </a:p>
      </dgm:t>
    </dgm:pt>
    <dgm:pt modelId="{6CAA56BC-A3A4-4D13-A14D-4B72CD92BB3D}" type="sibTrans" cxnId="{BCE55913-81F3-4298-B1C8-B8811F7BA629}">
      <dgm:prSet/>
      <dgm:spPr/>
      <dgm:t>
        <a:bodyPr/>
        <a:lstStyle/>
        <a:p>
          <a:endParaRPr lang="en-US"/>
        </a:p>
      </dgm:t>
    </dgm:pt>
    <dgm:pt modelId="{2F0EC690-2154-4AB7-84BA-DB0FA04FC2D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পরীক্ষার মাধ্যমে অঙ্কুরোদগম প্রদর্শন করতে পারবে।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8D4E4B2-29CB-4052-9517-CA761D7C502F}" type="parTrans" cxnId="{EFCE81CB-BA4A-434C-95B2-ACBFAAA56D47}">
      <dgm:prSet/>
      <dgm:spPr/>
      <dgm:t>
        <a:bodyPr/>
        <a:lstStyle/>
        <a:p>
          <a:endParaRPr lang="en-US"/>
        </a:p>
      </dgm:t>
    </dgm:pt>
    <dgm:pt modelId="{745C0EB6-A8B6-49F7-805F-74156D900C95}" type="sibTrans" cxnId="{EFCE81CB-BA4A-434C-95B2-ACBFAAA56D47}">
      <dgm:prSet/>
      <dgm:spPr/>
      <dgm:t>
        <a:bodyPr/>
        <a:lstStyle/>
        <a:p>
          <a:endParaRPr lang="en-US"/>
        </a:p>
      </dgm:t>
    </dgm:pt>
    <dgm:pt modelId="{F918B6D3-CEA9-4BE0-BD0B-F0A2275EA540}">
      <dgm:prSet phldrT="[Text]" phldr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300" dirty="0"/>
        </a:p>
      </dgm:t>
    </dgm:pt>
    <dgm:pt modelId="{5207E08B-0842-4E58-8574-F523AAFAE5D6}" type="parTrans" cxnId="{0852046E-96C0-4D18-B381-7D48B0BE1BE9}">
      <dgm:prSet/>
      <dgm:spPr/>
      <dgm:t>
        <a:bodyPr/>
        <a:lstStyle/>
        <a:p>
          <a:endParaRPr lang="en-US"/>
        </a:p>
      </dgm:t>
    </dgm:pt>
    <dgm:pt modelId="{2829B2E9-B2E6-4E7F-BD6B-954BB7E250DC}" type="sibTrans" cxnId="{0852046E-96C0-4D18-B381-7D48B0BE1BE9}">
      <dgm:prSet/>
      <dgm:spPr/>
      <dgm:t>
        <a:bodyPr/>
        <a:lstStyle/>
        <a:p>
          <a:endParaRPr lang="en-US"/>
        </a:p>
      </dgm:t>
    </dgm:pt>
    <dgm:pt modelId="{410619BB-5C97-44DC-81F5-465D2BDE9B9D}" type="pres">
      <dgm:prSet presAssocID="{CF0C9DEC-4676-4492-B983-A1CD8D6106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549E1-EFB2-4D06-8C80-AA16659BA4E5}" type="pres">
      <dgm:prSet presAssocID="{F0DEE75F-B0FB-488E-8E19-09B4AA211CC7}" presName="composite" presStyleCnt="0"/>
      <dgm:spPr/>
    </dgm:pt>
    <dgm:pt modelId="{8340D7CA-5694-4FE7-BB3B-F3FEBAB98DEF}" type="pres">
      <dgm:prSet presAssocID="{F0DEE75F-B0FB-488E-8E19-09B4AA211C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BBFED-42B4-40B4-BAF1-88D080C42CEF}" type="pres">
      <dgm:prSet presAssocID="{F0DEE75F-B0FB-488E-8E19-09B4AA211C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FD146-B1D2-430B-BDCD-0F8AB8167F7B}" type="pres">
      <dgm:prSet presAssocID="{A81BECB3-A757-418F-900E-B2D47CB310BA}" presName="sp" presStyleCnt="0"/>
      <dgm:spPr/>
    </dgm:pt>
    <dgm:pt modelId="{810D4EFE-BB5B-4F08-822D-40A351929037}" type="pres">
      <dgm:prSet presAssocID="{0798E524-C640-44B9-988D-733B4E3F1E5A}" presName="composite" presStyleCnt="0"/>
      <dgm:spPr/>
    </dgm:pt>
    <dgm:pt modelId="{8EA561A6-DEE7-485D-BA6A-32518D4BD93E}" type="pres">
      <dgm:prSet presAssocID="{0798E524-C640-44B9-988D-733B4E3F1E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269EB-4C4E-4F4E-AB3A-373016D27BBE}" type="pres">
      <dgm:prSet presAssocID="{0798E524-C640-44B9-988D-733B4E3F1E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534D7-5819-43F6-BBF8-8FDBA8E70CBF}" type="pres">
      <dgm:prSet presAssocID="{5B6F7144-4D68-4A48-AB41-C94244CCD1AB}" presName="sp" presStyleCnt="0"/>
      <dgm:spPr/>
    </dgm:pt>
    <dgm:pt modelId="{433AFD47-180F-4A2E-98B3-BF2130AC91BD}" type="pres">
      <dgm:prSet presAssocID="{56C6DC17-C2FA-47E0-954B-0728442A94DC}" presName="composite" presStyleCnt="0"/>
      <dgm:spPr/>
    </dgm:pt>
    <dgm:pt modelId="{7E755F01-2D22-4B61-9CDB-F75994149F66}" type="pres">
      <dgm:prSet presAssocID="{56C6DC17-C2FA-47E0-954B-0728442A94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98E31-8065-40F8-9759-7E4A4105DFB6}" type="pres">
      <dgm:prSet presAssocID="{56C6DC17-C2FA-47E0-954B-0728442A94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19B2A-E57D-49E6-8502-A2C74AA5EBD5}" type="presOf" srcId="{F0DEE75F-B0FB-488E-8E19-09B4AA211CC7}" destId="{8340D7CA-5694-4FE7-BB3B-F3FEBAB98DEF}" srcOrd="0" destOrd="0" presId="urn:microsoft.com/office/officeart/2005/8/layout/chevron2"/>
    <dgm:cxn modelId="{D72AA252-757E-434B-AC68-B3FEAE8990F5}" type="presOf" srcId="{F918B6D3-CEA9-4BE0-BD0B-F0A2275EA540}" destId="{B0E98E31-8065-40F8-9759-7E4A4105DFB6}" srcOrd="0" destOrd="1" presId="urn:microsoft.com/office/officeart/2005/8/layout/chevron2"/>
    <dgm:cxn modelId="{0885528A-9551-4BDE-93B2-F2C3A8F5B930}" srcId="{0798E524-C640-44B9-988D-733B4E3F1E5A}" destId="{CBA6C278-9370-4EE0-A8CC-D4C4EC991192}" srcOrd="1" destOrd="0" parTransId="{6469F4E9-AAF8-41B4-AD57-61E4CF98BE07}" sibTransId="{202228E6-1656-4781-961B-C198B7DAF5CE}"/>
    <dgm:cxn modelId="{0581020E-0D41-46C3-8821-C32E3BDE3C1F}" srcId="{0798E524-C640-44B9-988D-733B4E3F1E5A}" destId="{E178BD40-E9AA-479C-A0CC-50D9AD7344E2}" srcOrd="0" destOrd="0" parTransId="{797C5A61-E930-4F2E-9739-7E49763FB8BB}" sibTransId="{A1ECAAD8-C5D4-4407-B53E-4AFAA1950746}"/>
    <dgm:cxn modelId="{18EFBC8F-7B91-475F-A848-987BBDAC16AD}" type="presOf" srcId="{2F0EC690-2154-4AB7-84BA-DB0FA04FC2DC}" destId="{B0E98E31-8065-40F8-9759-7E4A4105DFB6}" srcOrd="0" destOrd="0" presId="urn:microsoft.com/office/officeart/2005/8/layout/chevron2"/>
    <dgm:cxn modelId="{61A7FFCB-19F3-478B-89C9-2953EEAAF1C3}" type="presOf" srcId="{56C6DC17-C2FA-47E0-954B-0728442A94DC}" destId="{7E755F01-2D22-4B61-9CDB-F75994149F66}" srcOrd="0" destOrd="0" presId="urn:microsoft.com/office/officeart/2005/8/layout/chevron2"/>
    <dgm:cxn modelId="{0BB73D35-82A5-479D-897E-A9D773311347}" type="presOf" srcId="{4B396E06-8E32-401D-86C3-6AA534818DE6}" destId="{1F8BBFED-42B4-40B4-BAF1-88D080C42CEF}" srcOrd="0" destOrd="1" presId="urn:microsoft.com/office/officeart/2005/8/layout/chevron2"/>
    <dgm:cxn modelId="{66F17A71-C37D-486B-B6EE-E5C55F7AC768}" srcId="{F0DEE75F-B0FB-488E-8E19-09B4AA211CC7}" destId="{92AD2896-7735-4243-A965-194F751AC192}" srcOrd="0" destOrd="0" parTransId="{87B83647-88A7-4E56-A778-247845869831}" sibTransId="{814237D5-6268-4172-8EBF-CF8E04871B5B}"/>
    <dgm:cxn modelId="{EFCE81CB-BA4A-434C-95B2-ACBFAAA56D47}" srcId="{56C6DC17-C2FA-47E0-954B-0728442A94DC}" destId="{2F0EC690-2154-4AB7-84BA-DB0FA04FC2DC}" srcOrd="0" destOrd="0" parTransId="{28D4E4B2-29CB-4052-9517-CA761D7C502F}" sibTransId="{745C0EB6-A8B6-49F7-805F-74156D900C95}"/>
    <dgm:cxn modelId="{0BDEA139-5A9C-49D9-AEB3-2B99A477A47A}" type="presOf" srcId="{CBA6C278-9370-4EE0-A8CC-D4C4EC991192}" destId="{40D269EB-4C4E-4F4E-AB3A-373016D27BBE}" srcOrd="0" destOrd="1" presId="urn:microsoft.com/office/officeart/2005/8/layout/chevron2"/>
    <dgm:cxn modelId="{BED1D286-C8A5-4B9B-8685-052D8DC4FB8E}" type="presOf" srcId="{0798E524-C640-44B9-988D-733B4E3F1E5A}" destId="{8EA561A6-DEE7-485D-BA6A-32518D4BD93E}" srcOrd="0" destOrd="0" presId="urn:microsoft.com/office/officeart/2005/8/layout/chevron2"/>
    <dgm:cxn modelId="{0852046E-96C0-4D18-B381-7D48B0BE1BE9}" srcId="{56C6DC17-C2FA-47E0-954B-0728442A94DC}" destId="{F918B6D3-CEA9-4BE0-BD0B-F0A2275EA540}" srcOrd="1" destOrd="0" parTransId="{5207E08B-0842-4E58-8574-F523AAFAE5D6}" sibTransId="{2829B2E9-B2E6-4E7F-BD6B-954BB7E250DC}"/>
    <dgm:cxn modelId="{5573151D-9359-49A5-B106-F200EB907A60}" type="presOf" srcId="{E178BD40-E9AA-479C-A0CC-50D9AD7344E2}" destId="{40D269EB-4C4E-4F4E-AB3A-373016D27BBE}" srcOrd="0" destOrd="0" presId="urn:microsoft.com/office/officeart/2005/8/layout/chevron2"/>
    <dgm:cxn modelId="{BCE55913-81F3-4298-B1C8-B8811F7BA629}" srcId="{CF0C9DEC-4676-4492-B983-A1CD8D610629}" destId="{56C6DC17-C2FA-47E0-954B-0728442A94DC}" srcOrd="2" destOrd="0" parTransId="{37FF3642-45E8-48D6-93BB-14ACDAC70000}" sibTransId="{6CAA56BC-A3A4-4D13-A14D-4B72CD92BB3D}"/>
    <dgm:cxn modelId="{44BA8DC8-AEAB-4CBD-887D-36F7FB27DFE2}" type="presOf" srcId="{92AD2896-7735-4243-A965-194F751AC192}" destId="{1F8BBFED-42B4-40B4-BAF1-88D080C42CEF}" srcOrd="0" destOrd="0" presId="urn:microsoft.com/office/officeart/2005/8/layout/chevron2"/>
    <dgm:cxn modelId="{5D3AFC67-FB7E-45BE-BBFD-5506DC914A32}" type="presOf" srcId="{CF0C9DEC-4676-4492-B983-A1CD8D610629}" destId="{410619BB-5C97-44DC-81F5-465D2BDE9B9D}" srcOrd="0" destOrd="0" presId="urn:microsoft.com/office/officeart/2005/8/layout/chevron2"/>
    <dgm:cxn modelId="{68CACD81-9DD1-4202-B92B-C2CD5D573693}" srcId="{CF0C9DEC-4676-4492-B983-A1CD8D610629}" destId="{F0DEE75F-B0FB-488E-8E19-09B4AA211CC7}" srcOrd="0" destOrd="0" parTransId="{04972689-3310-4C67-BD65-F2B231E4F5BE}" sibTransId="{A81BECB3-A757-418F-900E-B2D47CB310BA}"/>
    <dgm:cxn modelId="{03329099-C388-4262-850C-04A5D7D7DF67}" srcId="{F0DEE75F-B0FB-488E-8E19-09B4AA211CC7}" destId="{4B396E06-8E32-401D-86C3-6AA534818DE6}" srcOrd="1" destOrd="0" parTransId="{3C8718CB-2912-48F2-8468-4C2B91F4A3E9}" sibTransId="{F44C95D8-DE52-4562-A65C-B1100E97A4CC}"/>
    <dgm:cxn modelId="{8FC02A73-ABA0-4F58-BF9C-BB5637A0E785}" srcId="{CF0C9DEC-4676-4492-B983-A1CD8D610629}" destId="{0798E524-C640-44B9-988D-733B4E3F1E5A}" srcOrd="1" destOrd="0" parTransId="{76958524-7C9A-4CE0-B86A-AF01C2AD60BE}" sibTransId="{5B6F7144-4D68-4A48-AB41-C94244CCD1AB}"/>
    <dgm:cxn modelId="{FA22FE52-F3A3-420F-B223-9A5AE109F5A8}" type="presParOf" srcId="{410619BB-5C97-44DC-81F5-465D2BDE9B9D}" destId="{289549E1-EFB2-4D06-8C80-AA16659BA4E5}" srcOrd="0" destOrd="0" presId="urn:microsoft.com/office/officeart/2005/8/layout/chevron2"/>
    <dgm:cxn modelId="{228968AD-4B04-448A-A985-F4A63CBBF843}" type="presParOf" srcId="{289549E1-EFB2-4D06-8C80-AA16659BA4E5}" destId="{8340D7CA-5694-4FE7-BB3B-F3FEBAB98DEF}" srcOrd="0" destOrd="0" presId="urn:microsoft.com/office/officeart/2005/8/layout/chevron2"/>
    <dgm:cxn modelId="{AD969234-9614-4BBF-BAA6-3C7D7FAA4A1F}" type="presParOf" srcId="{289549E1-EFB2-4D06-8C80-AA16659BA4E5}" destId="{1F8BBFED-42B4-40B4-BAF1-88D080C42CEF}" srcOrd="1" destOrd="0" presId="urn:microsoft.com/office/officeart/2005/8/layout/chevron2"/>
    <dgm:cxn modelId="{ECBABE02-6A7B-488B-9114-E9A67EF3F9ED}" type="presParOf" srcId="{410619BB-5C97-44DC-81F5-465D2BDE9B9D}" destId="{C26FD146-B1D2-430B-BDCD-0F8AB8167F7B}" srcOrd="1" destOrd="0" presId="urn:microsoft.com/office/officeart/2005/8/layout/chevron2"/>
    <dgm:cxn modelId="{F3C38655-8A52-4606-A942-DF4E0BD200BB}" type="presParOf" srcId="{410619BB-5C97-44DC-81F5-465D2BDE9B9D}" destId="{810D4EFE-BB5B-4F08-822D-40A351929037}" srcOrd="2" destOrd="0" presId="urn:microsoft.com/office/officeart/2005/8/layout/chevron2"/>
    <dgm:cxn modelId="{5B936EF8-3CE8-4748-B1C3-45A78D68855C}" type="presParOf" srcId="{810D4EFE-BB5B-4F08-822D-40A351929037}" destId="{8EA561A6-DEE7-485D-BA6A-32518D4BD93E}" srcOrd="0" destOrd="0" presId="urn:microsoft.com/office/officeart/2005/8/layout/chevron2"/>
    <dgm:cxn modelId="{A5C29857-73A4-4400-A5F3-CA81977B5D2F}" type="presParOf" srcId="{810D4EFE-BB5B-4F08-822D-40A351929037}" destId="{40D269EB-4C4E-4F4E-AB3A-373016D27BBE}" srcOrd="1" destOrd="0" presId="urn:microsoft.com/office/officeart/2005/8/layout/chevron2"/>
    <dgm:cxn modelId="{6E8575FC-14B4-494C-9018-340D16FD36F7}" type="presParOf" srcId="{410619BB-5C97-44DC-81F5-465D2BDE9B9D}" destId="{EDE534D7-5819-43F6-BBF8-8FDBA8E70CBF}" srcOrd="3" destOrd="0" presId="urn:microsoft.com/office/officeart/2005/8/layout/chevron2"/>
    <dgm:cxn modelId="{68578635-E9CC-4BD8-BC57-4DDC5DCAECB1}" type="presParOf" srcId="{410619BB-5C97-44DC-81F5-465D2BDE9B9D}" destId="{433AFD47-180F-4A2E-98B3-BF2130AC91BD}" srcOrd="4" destOrd="0" presId="urn:microsoft.com/office/officeart/2005/8/layout/chevron2"/>
    <dgm:cxn modelId="{307178A8-6567-496A-BF52-8A67248CCC7A}" type="presParOf" srcId="{433AFD47-180F-4A2E-98B3-BF2130AC91BD}" destId="{7E755F01-2D22-4B61-9CDB-F75994149F66}" srcOrd="0" destOrd="0" presId="urn:microsoft.com/office/officeart/2005/8/layout/chevron2"/>
    <dgm:cxn modelId="{1AA38626-8F2B-400F-BF1A-3949A3613400}" type="presParOf" srcId="{433AFD47-180F-4A2E-98B3-BF2130AC91BD}" destId="{B0E98E31-8065-40F8-9759-7E4A4105DF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0D7CA-5694-4FE7-BB3B-F3FEBAB98DEF}">
      <dsp:nvSpPr>
        <dsp:cNvPr id="0" name=""/>
        <dsp:cNvSpPr/>
      </dsp:nvSpPr>
      <dsp:spPr>
        <a:xfrm rot="5400000">
          <a:off x="-237745" y="239031"/>
          <a:ext cx="1584969" cy="1109478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১।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556024"/>
        <a:ext cx="1109478" cy="475491"/>
      </dsp:txXfrm>
    </dsp:sp>
    <dsp:sp modelId="{1F8BBFED-42B4-40B4-BAF1-88D080C42CEF}">
      <dsp:nvSpPr>
        <dsp:cNvPr id="0" name=""/>
        <dsp:cNvSpPr/>
      </dsp:nvSpPr>
      <dsp:spPr>
        <a:xfrm rot="5400000">
          <a:off x="3963924" y="-2853159"/>
          <a:ext cx="1030230" cy="673912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অঙ্কুরোদগম কি তা বলতে পারবে।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 rot="-5400000">
        <a:off x="1109479" y="51578"/>
        <a:ext cx="6688829" cy="929646"/>
      </dsp:txXfrm>
    </dsp:sp>
    <dsp:sp modelId="{8EA561A6-DEE7-485D-BA6A-32518D4BD93E}">
      <dsp:nvSpPr>
        <dsp:cNvPr id="0" name=""/>
        <dsp:cNvSpPr/>
      </dsp:nvSpPr>
      <dsp:spPr>
        <a:xfrm rot="5400000">
          <a:off x="-237745" y="1629660"/>
          <a:ext cx="1584969" cy="1109478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২।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946653"/>
        <a:ext cx="1109478" cy="475491"/>
      </dsp:txXfrm>
    </dsp:sp>
    <dsp:sp modelId="{40D269EB-4C4E-4F4E-AB3A-373016D27BBE}">
      <dsp:nvSpPr>
        <dsp:cNvPr id="0" name=""/>
        <dsp:cNvSpPr/>
      </dsp:nvSpPr>
      <dsp:spPr>
        <a:xfrm rot="5400000">
          <a:off x="3963924" y="-1462530"/>
          <a:ext cx="1030230" cy="6739121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অঙ্কুরোদগমের প্রকারভেদ বর্ণনা করতে পারবে।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/>
        </a:p>
      </dsp:txBody>
      <dsp:txXfrm rot="-5400000">
        <a:off x="1109479" y="1442207"/>
        <a:ext cx="6688829" cy="929646"/>
      </dsp:txXfrm>
    </dsp:sp>
    <dsp:sp modelId="{7E755F01-2D22-4B61-9CDB-F75994149F66}">
      <dsp:nvSpPr>
        <dsp:cNvPr id="0" name=""/>
        <dsp:cNvSpPr/>
      </dsp:nvSpPr>
      <dsp:spPr>
        <a:xfrm rot="5400000">
          <a:off x="-237745" y="3020289"/>
          <a:ext cx="1584969" cy="1109478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৩।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337282"/>
        <a:ext cx="1109478" cy="475491"/>
      </dsp:txXfrm>
    </dsp:sp>
    <dsp:sp modelId="{B0E98E31-8065-40F8-9759-7E4A4105DFB6}">
      <dsp:nvSpPr>
        <dsp:cNvPr id="0" name=""/>
        <dsp:cNvSpPr/>
      </dsp:nvSpPr>
      <dsp:spPr>
        <a:xfrm rot="5400000">
          <a:off x="3963924" y="-71901"/>
          <a:ext cx="1030230" cy="6739121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পরীক্ষার মাধ্যমে অঙ্কুরোদগম প্রদর্শন করতে পারবে।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 rot="-5400000">
        <a:off x="1109479" y="2832836"/>
        <a:ext cx="6688829" cy="92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4572000" cy="304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" y="1058333"/>
            <a:ext cx="7558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220200" cy="6858000"/>
          </a:xfrm>
          <a:prstGeom prst="frame">
            <a:avLst>
              <a:gd name="adj1" fmla="val 225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432425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মৃৎভেদী অঙ্কুরোদগমঃ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334945"/>
            <a:ext cx="56557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 প্রক্রিয়ায় বীজপত্রসহ ভ্রূণমুকুল মাটি ভেদ করে উপরে উঠে আসে তাকে মৃৎভেদী অঙ্কুরোদগম বলে। যেমন-তেঁতুল, কুমড়া,পিঁয়াজ, শিম ইত্যাদি।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11112" r="3149" b="5705"/>
          <a:stretch/>
        </p:blipFill>
        <p:spPr>
          <a:xfrm>
            <a:off x="651920" y="838200"/>
            <a:ext cx="678922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 rot="4196612">
            <a:off x="6347350" y="655563"/>
            <a:ext cx="914400" cy="2274405"/>
          </a:xfrm>
          <a:prstGeom prst="wedgeEllipseCallou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304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চিত্রটি লক্ষ কর এবং বল এটি কীসের?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99617">
            <a:off x="5792673" y="1400156"/>
            <a:ext cx="214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 বীজপত্রদুইটি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মাটির  উপরে উঠে এসেছে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86258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শিম বীজের অঙ্কুরোদগম-এর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136112">
            <a:off x="7284506" y="197773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 এজন্য এধরনের অঙ্কুরোদগমকে মৃৎ</a:t>
            </a:r>
            <a:r>
              <a:rPr lang="en-US" sz="1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ভেদী</a:t>
            </a:r>
            <a:r>
              <a:rPr lang="bn-BD" sz="1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অঙ্কুরোদগম বলে</a:t>
            </a:r>
            <a:endParaRPr lang="en-US" sz="1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rot="10312975">
            <a:off x="7017263" y="2036527"/>
            <a:ext cx="1924798" cy="870200"/>
          </a:xfrm>
          <a:prstGeom prst="homePlat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3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9410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276600"/>
            <a:ext cx="3657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মৃৎগত ও মৃৎভেদী অঙ্কুরোদগম কাকে বলে? উদাহরণসহ লিখ।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25098"/>
            <a:ext cx="2667000" cy="22225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300" y="104014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410200" y="880532"/>
            <a:ext cx="2590800" cy="795867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133" y="3200400"/>
            <a:ext cx="871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জরায়ুজ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অঙ্কুরোদগমঃ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সমুদ্রের তীরবর্তী লোনা মাটির অধিকাংশ উদ্ভিদে যে ধরনের অঙ্কুরোদগম দেখা যায় তাকে জরায়ুজ অঙ্কুরোদগম বলে। যেমন- গরান, কেওড়া, কাকরা ইত্যাদি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3352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জরায়ুজ অঙ্কুরোদগমের ক্ষেত্রে , গাছের সাথে যুক্ত থাকা অবস্থায় ফলের ভেতর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অঙ্কুরোদগম শুরু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429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ভ্রূণমূল ফলত্বক ভেদ করে বের হয়ে ঝুলথাকেএবংবীজপত্রাবকান্ড বেড়ে ফুলে ওঠে।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3208866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সময় ভ্রূণমুকুলও বৃদ্ধি পেয়ে ওজনে বেড়ে যায়। ওজন বাড়ার কারণে গাছ থেকে বিচ্ছিন্ন হয়ে খাড়াভাবে নরম মাটিতে প্রবেশ করে আটকে যায়। ফলে চারাগাছটি আর জোয়ার-ভাটার টানে ভেসে যায় না।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5334000"/>
            <a:ext cx="910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জরায়ুজ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 না হলে সমুদ্র উপকূলে বনরাজি জন্মাতে পারত না।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4304"/>
            <a:ext cx="3505200" cy="26825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600"/>
            <a:ext cx="3848100" cy="2728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14800" y="3810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0190"/>
            <a:ext cx="7162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অঙ্কুরোদগম কতগুলো প্রভাবক দ্বারা নিয়ন্ত্রিত হয়।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953000" cy="3709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81600" y="18288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বাহ্যিক প্রভাবক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3300438"/>
            <a:ext cx="1676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অভ্যন্তরীণ প্রভাবক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90600"/>
            <a:ext cx="906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প্রভাবকগুলোর মধ্যে আলো, তাপ,পানি এবং অক্সিজেনকে বাহ্যিক প্রভাবকবলে।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খাদ্য, সুপ্ততা,বৃদ্ধি নিন্ত্রয়ক রাসায়নিক দ্রব্য ও অঙ্কুরোদগমের ক্ষমতাকে অভ্যন্তরীণ প্রভাবক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39047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67" y="948647"/>
            <a:ext cx="2752725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400" y="2729805"/>
            <a:ext cx="913553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অঙ্কুরোদগমের শ্রেণি বিন্যাস শ্রেণিবিন্যাস অনুসারে নিম্নলিখিত বীজগুলো ছকে সাজিয়ে লিখঃ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মটরশুটি, লাউ, পিঁয়াজ, নারিকেল, সুন্দরী, আম, কাঁঠাল, তেঁতুল, সরিষা, কেওড়া।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156170" y="698481"/>
            <a:ext cx="2590800" cy="1206519"/>
          </a:xfrm>
          <a:prstGeom prst="cloud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0133" y="97480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30924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3726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অঙ্কুরোদগম কত প্রকার ও কী? কী?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33" y="216048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মৃৎগত অঙ্কুরোদগম কাকে বলে?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33" y="2734944"/>
            <a:ext cx="825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সমুদ্রের তীরবর্তী এলাকায় কোন্‌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অঙ্কুরোদগম ঘটে?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344333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ছোলা বীজে কোন্‌ প্রকার অঙ্কুরোদগম হয়?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66" y="3945467"/>
            <a:ext cx="833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অঙ্কুরোদগম-এর ক্ষেত্রে একটি বাহ্যিক প্রভাবকের নাম বল।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228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434" y="3810000"/>
            <a:ext cx="560536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জরায়ুজ অঙ্কুরোদগম –এর প্রয়োজনীয়তা ব্যাখ্যা কর।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34" y="1371600"/>
            <a:ext cx="5495731" cy="23622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1"/>
          </a:xfrm>
          <a:prstGeom prst="frame">
            <a:avLst>
              <a:gd name="adj1" fmla="val 17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5486400" cy="285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07316" y="838200"/>
            <a:ext cx="4817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7729" r="13132" b="6855"/>
          <a:stretch/>
        </p:blipFill>
        <p:spPr>
          <a:xfrm>
            <a:off x="1411524" y="1447800"/>
            <a:ext cx="1484076" cy="1303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64640"/>
            <a:ext cx="1447799" cy="1453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8956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১৯/০৫/২০২০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819400"/>
            <a:ext cx="32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বাদল চন্দ্র বর্মন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পাটুয়াভাঙ্গা উচ্চ বিদ্যালয়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পাকুন্দিয়া, কিশোরগঞ্জ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০১৭১৫৬৩০৬৭১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E-mail:pritybadalpakundia@gmail.com</a:t>
            </a:r>
            <a:endParaRPr lang="bn-BD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" y="1"/>
            <a:ext cx="9144000" cy="6858000"/>
          </a:xfrm>
          <a:prstGeom prst="bevel">
            <a:avLst>
              <a:gd name="adj" fmla="val 240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75460"/>
              </p:ext>
            </p:extLst>
          </p:nvPr>
        </p:nvGraphicFramePr>
        <p:xfrm>
          <a:off x="1806575" y="3184525"/>
          <a:ext cx="5530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Packager Shell Object" showAsIcon="1" r:id="rId3" imgW="5530320" imgH="488520" progId="Package">
                  <p:embed/>
                </p:oleObj>
              </mc:Choice>
              <mc:Fallback>
                <p:oleObj name="Packager Shell Object" showAsIcon="1" r:id="rId3" imgW="55303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6575" y="3184525"/>
                        <a:ext cx="55308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ভিডিওটি লক্ষ্য কর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91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ভিডিওটি দেখে কী বুঝলে?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6629400" y="609597"/>
            <a:ext cx="2286000" cy="1212191"/>
          </a:xfrm>
          <a:prstGeom prst="cloud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07200" y="87912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খাতায় লিখে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886200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বীজের অঙ্কুরোদগম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0717"/>
            <a:ext cx="2590800" cy="22669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7" y="1143000"/>
            <a:ext cx="3375784" cy="22669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37824172"/>
              </p:ext>
            </p:extLst>
          </p:nvPr>
        </p:nvGraphicFramePr>
        <p:xfrm>
          <a:off x="914400" y="1752600"/>
          <a:ext cx="78486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4200" y="111817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5933" y="287178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76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বীজ থেকে শিশু উদ্ভিদ উৎপন্ন হওয়ার প্রক্রিয়াকে  অঙ্কুরোদগম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3709008" cy="2584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5441"/>
          <a:stretch/>
        </p:blipFill>
        <p:spPr>
          <a:xfrm>
            <a:off x="4610100" y="762000"/>
            <a:ext cx="4305299" cy="2584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Frame 9"/>
          <p:cNvSpPr/>
          <p:nvPr/>
        </p:nvSpPr>
        <p:spPr>
          <a:xfrm>
            <a:off x="0" y="0"/>
            <a:ext cx="9144001" cy="6858000"/>
          </a:xfrm>
          <a:prstGeom prst="frame">
            <a:avLst>
              <a:gd name="adj1" fmla="val 20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73672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8676" r="35325"/>
          <a:stretch/>
        </p:blipFill>
        <p:spPr bwMode="auto">
          <a:xfrm>
            <a:off x="3699933" y="2383055"/>
            <a:ext cx="1710267" cy="19492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0066" y="4444425"/>
            <a:ext cx="3810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অঙ্কুরোদগম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086600" y="1600200"/>
            <a:ext cx="1905000" cy="1066800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18290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২ মিনিট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299" y="1382929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অঙ্কুরোদগম প্রধানত তিন প্রকার। যথা-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67" y="2590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মৃদগত অঙ্কুরোদগম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2826" y="2590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মৃদভেদী অঙ্কুরোদগম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1667" y="2590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জরায়ুজ অঙ্কুরোদগম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743634"/>
            <a:ext cx="634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অঙ্কুরোদগমের প্রকারভেদ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8" r="65445"/>
          <a:stretch/>
        </p:blipFill>
        <p:spPr>
          <a:xfrm>
            <a:off x="883443" y="3183465"/>
            <a:ext cx="1783557" cy="1915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3" t="54983" r="34448"/>
          <a:stretch/>
        </p:blipFill>
        <p:spPr>
          <a:xfrm>
            <a:off x="3886199" y="2954955"/>
            <a:ext cx="1905001" cy="21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8" t="50000"/>
          <a:stretch/>
        </p:blipFill>
        <p:spPr>
          <a:xfrm>
            <a:off x="6947958" y="3114020"/>
            <a:ext cx="1786267" cy="19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456396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মৃৎগত অঙ্কুরোদগমঃ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584918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অঙ্কুরোদগমে ভ্রূণকান্ড মাটি ভেদ করে উপরে উঠে আসে কিন্তু বীজপত্রটি মাটির ভিতরে থেকে যায় তাকে মৃৎগত অঙ্কুরোদগম বলে। যেমন- আম,ছোলা, মটরশুটি,ধান গম ইত্যাদি।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54066" r="67932" b="3323"/>
          <a:stretch/>
        </p:blipFill>
        <p:spPr>
          <a:xfrm>
            <a:off x="524924" y="1150447"/>
            <a:ext cx="2218266" cy="2721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21134" r="60982"/>
          <a:stretch/>
        </p:blipFill>
        <p:spPr>
          <a:xfrm>
            <a:off x="3281551" y="1150447"/>
            <a:ext cx="1424739" cy="2721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1" y="14992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2362199"/>
            <a:ext cx="300567" cy="625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8" t="8051" r="2532" b="3978"/>
          <a:stretch/>
        </p:blipFill>
        <p:spPr>
          <a:xfrm>
            <a:off x="5251639" y="1150447"/>
            <a:ext cx="2070497" cy="2721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99059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বীজপত্র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8620" y="1066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বীজপত্র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919370"/>
            <a:ext cx="1181861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তিনটির 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প্রত্যেকটিতে 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বীজপত্র 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ভিতরে 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যায়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 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 মৃৎগত</a:t>
            </a:r>
          </a:p>
          <a:p>
            <a:pPr algn="ctr"/>
            <a:r>
              <a:rPr lang="bn-BD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অঙ্কুরোদগম বলে।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465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BADAL BORMAN</dc:creator>
  <cp:lastModifiedBy>BADAL BORMAN</cp:lastModifiedBy>
  <cp:revision>148</cp:revision>
  <dcterms:created xsi:type="dcterms:W3CDTF">2006-08-16T00:00:00Z</dcterms:created>
  <dcterms:modified xsi:type="dcterms:W3CDTF">2020-06-22T15:52:41Z</dcterms:modified>
</cp:coreProperties>
</file>