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8" r:id="rId10"/>
    <p:sldId id="269" r:id="rId11"/>
    <p:sldId id="270" r:id="rId12"/>
    <p:sldId id="27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B4696-0CD3-409B-B342-2F6D4D5E3A82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5823F-DB14-4117-85A5-B48EC6B4F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110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823F-DB14-4117-85A5-B48EC6B4F1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29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823F-DB14-4117-85A5-B48EC6B4F1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5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6"/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0"/>
            <a:ext cx="746760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ros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7696200" cy="510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805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56928"/>
            <a:ext cx="8229600" cy="2801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কবি কেন পল্লী গ্রামে যেতে চেয়েছেন?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কবি কার সাথে ভাব করবেন?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হাবা মেয়ের সাথে কিসের তুলনা করেছেন?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কোথায় মালা রেখে আসবে?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676400"/>
            <a:ext cx="3378200" cy="2533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25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76200"/>
            <a:ext cx="8922327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544" y="1447800"/>
            <a:ext cx="51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99" y="3773745"/>
            <a:ext cx="3505201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পন্থ =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	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শাখী =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শীর্ষে=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কুহিলী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399" y="3733800"/>
            <a:ext cx="3505201" cy="25545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অন্বেষণ=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দস্যি=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ফুলের বাস =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কনে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599" y="2438400"/>
            <a:ext cx="1905001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ক- 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438400"/>
            <a:ext cx="1905001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 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2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4691" y="1752600"/>
            <a:ext cx="8866909" cy="480059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উদ্দীপকটি পড় এবং উত্তর দাও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‘’বাংলার মুখ দেখিয়াছি তাই </a:t>
            </a:r>
          </a:p>
          <a:p>
            <a:pPr marL="0" indent="0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পৃথিবীপ রূপ খুজিতে যাই না আর”</a:t>
            </a:r>
          </a:p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বেতস কেয়া বনে কে আসর মাতায়?</a:t>
            </a:r>
          </a:p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সেথায় পথে ফেলত চরণ লাগবে পরশ এ মাটি মার বলতে কি বুজিয়েছেন?</a:t>
            </a:r>
          </a:p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উদ্দীপকে ‘বাংলার মুখ’ শব্দটি যাব আমি তোমার দেশে কবতার কোন দিকটি ইঙ্গিত করেছে? তা বিশ্লেষণ কর।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 উদ্দীপকে যাব আমি তোমার দেশে কবিতার মুল ভার স্বার্থক ভাবে ফুটে উঠেছে তোমার উত্তরের স্বপক্ষে যুক্তি দাও।</a:t>
            </a: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8600"/>
            <a:ext cx="42672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5635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5715000"/>
            <a:ext cx="693057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4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95400"/>
            <a:ext cx="6705600" cy="24384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উল্যাহ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শাহিন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বোবার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কান্দি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সদর,নোয়াখালী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4419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4114800"/>
            <a:ext cx="623103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– বাংলা , ১ম পত্র</a:t>
            </a:r>
          </a:p>
          <a:p>
            <a:pPr algn="ctr"/>
            <a:r>
              <a:rPr lang="bn-BD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৯ম</a:t>
            </a:r>
          </a:p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২০/০৬/২০১৯খ্রিঃ</a:t>
            </a:r>
          </a:p>
          <a:p>
            <a:pPr algn="ctr"/>
            <a:r>
              <a:rPr lang="bn-BD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6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>
            <a:spLocks noGrp="1"/>
          </p:cNvSpPr>
          <p:nvPr>
            <p:ph idx="1"/>
          </p:nvPr>
        </p:nvSpPr>
        <p:spPr>
          <a:xfrm>
            <a:off x="1724891" y="5908965"/>
            <a:ext cx="5895109" cy="644235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2207"/>
            <a:ext cx="4257229" cy="204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4257229" cy="2209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07894"/>
            <a:ext cx="3962401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375660"/>
            <a:ext cx="3962401" cy="226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4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868363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“যাব আমি তোমার দেশে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জসীমউদ্দীন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98446"/>
            <a:ext cx="4267200" cy="3602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454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6"/>
          <p:cNvSpPr/>
          <p:nvPr/>
        </p:nvSpPr>
        <p:spPr>
          <a:xfrm>
            <a:off x="2633662" y="500062"/>
            <a:ext cx="3505200" cy="762001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752475" y="1428750"/>
            <a:ext cx="5964365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1295400" y="2474913"/>
            <a:ext cx="374974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কবি পরিচিতি বলতে পারবে ।</a:t>
            </a:r>
          </a:p>
          <a:p>
            <a:pPr marL="342900" indent="-342900">
              <a:buFont typeface="Wingdings" pitchFamily="2" charset="2"/>
              <a:buChar char="ü"/>
            </a:pP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1236663" y="3468688"/>
            <a:ext cx="4043094" cy="49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কবিতাটি আবৃতি করতে পারবে ।</a:t>
            </a: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1266826" y="4343400"/>
            <a:ext cx="7343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গ্রামের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সঙ্গে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যে গভীর সম্পর্ক 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বলতে পারবে ।</a:t>
            </a: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341437" y="5294313"/>
            <a:ext cx="726916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 গ্রাম বাংলার প্রাকৃতিক দৃশ্য সম্পর্কে বলতে পারবে ।</a:t>
            </a:r>
          </a:p>
        </p:txBody>
      </p:sp>
    </p:spTree>
    <p:extLst>
      <p:ext uri="{BB962C8B-B14F-4D97-AF65-F5344CB8AC3E}">
        <p14:creationId xmlns="" xmlns:p14="http://schemas.microsoft.com/office/powerpoint/2010/main" val="28312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Wallpaper04935"/>
          <p:cNvSpPr>
            <a:spLocks noChangeArrowheads="1"/>
          </p:cNvSpPr>
          <p:nvPr/>
        </p:nvSpPr>
        <p:spPr bwMode="auto">
          <a:xfrm>
            <a:off x="2689225" y="615950"/>
            <a:ext cx="3414713" cy="660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5638800" y="4498975"/>
            <a:ext cx="2952750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জসীম উদ্দীন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381000" y="1524000"/>
            <a:ext cx="4724400" cy="1600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জন্মঃ </a:t>
            </a:r>
            <a:r>
              <a:rPr lang="bn-BD" sz="32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জসীউদ্দীন ১৯০৩ </a:t>
            </a:r>
            <a:r>
              <a:rPr lang="bn-BD" sz="32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ফরিদ </a:t>
            </a:r>
            <a:r>
              <a:rPr lang="en-US" sz="28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তাম্বুল খানা</a:t>
            </a:r>
            <a:r>
              <a:rPr lang="en-US" sz="28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8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228600" y="3886200"/>
            <a:ext cx="5146964" cy="173664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bn-BD" sz="24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গ্রন্থঃ নকশী কাথার মাঠ,  সোজন বাদিয়ার  ঘাট, ধান ক্ষেত, বালুচর, এক পয়শার  বাশি, মাটির  কান্না, ইত্যাদি</a:t>
            </a:r>
            <a:endParaRPr lang="en-US" sz="2400" b="1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512619" y="5745718"/>
            <a:ext cx="8078932" cy="919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পল্লীর  এই অ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বন্ধৃ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১৯৭১ সালে  শেষ নিঃশ্বাস  ত্যাগ  করেন।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15571"/>
            <a:ext cx="2796678" cy="2307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346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381000"/>
            <a:ext cx="5410200" cy="56015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যাব আমি তোমার দেশে </a:t>
            </a:r>
            <a:endParaRPr lang="bn-BD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1000" dirty="0" smtClean="0"/>
              <a:t>প</a:t>
            </a:r>
            <a:r>
              <a:rPr lang="bn-BD" sz="1400" dirty="0" smtClean="0"/>
              <a:t>ল্লী-দুলাল</a:t>
            </a:r>
            <a:r>
              <a:rPr lang="bn-BD" sz="1400" dirty="0"/>
              <a:t>, যাব </a:t>
            </a:r>
            <a:r>
              <a:rPr lang="bn-BD" sz="1400" dirty="0" smtClean="0"/>
              <a:t>আমি-যাব </a:t>
            </a:r>
            <a:r>
              <a:rPr lang="bn-BD" sz="1400" dirty="0"/>
              <a:t>আমি তোমার দেশে, </a:t>
            </a:r>
            <a:br>
              <a:rPr lang="bn-BD" sz="1400" dirty="0"/>
            </a:br>
            <a:r>
              <a:rPr lang="bn-BD" sz="1400" dirty="0"/>
              <a:t>আকাশ যাহার বনের শীষে দিক-হারা মাঠ চরণ ঘেঁষে। </a:t>
            </a:r>
            <a:br>
              <a:rPr lang="bn-BD" sz="1400" dirty="0"/>
            </a:br>
            <a:r>
              <a:rPr lang="bn-BD" sz="1400" dirty="0"/>
              <a:t>দূর দেশীয়া মেঘ-কনেরা মাথায় লয়ে জলের ঝারি, </a:t>
            </a:r>
            <a:br>
              <a:rPr lang="bn-BD" sz="1400" dirty="0"/>
            </a:br>
            <a:r>
              <a:rPr lang="bn-BD" sz="1400" dirty="0"/>
              <a:t>দাঁড়ায় যাহার কোলটি ঘেঁষে বিজলী-পেড়ে আঁচল নাড়ি। </a:t>
            </a:r>
            <a:br>
              <a:rPr lang="bn-BD" sz="1400" dirty="0"/>
            </a:br>
            <a:r>
              <a:rPr lang="bn-BD" sz="1400" dirty="0"/>
              <a:t>বেতস কেয়ার মাথায় যেথায় ডাহুক ডাকে বনের ছায়ায়, </a:t>
            </a:r>
            <a:br>
              <a:rPr lang="bn-BD" sz="1400" dirty="0"/>
            </a:br>
            <a:r>
              <a:rPr lang="bn-BD" sz="1400" dirty="0"/>
              <a:t>পল্লী-দুলাল ভাইগো আমার, যাব আমি যাব সেথায়। </a:t>
            </a:r>
          </a:p>
          <a:p>
            <a:r>
              <a:rPr lang="bn-BD" sz="1400" dirty="0"/>
              <a:t>তোমার দেশে যাব আমি, দিঘল বাঁকা পন্থখানি, </a:t>
            </a:r>
            <a:br>
              <a:rPr lang="bn-BD" sz="1400" dirty="0"/>
            </a:br>
            <a:r>
              <a:rPr lang="bn-BD" sz="1400" dirty="0"/>
              <a:t>ধান কাউনের খেতের ভেতর সরু সূতোর আঁচল টানি;</a:t>
            </a:r>
            <a:br>
              <a:rPr lang="bn-BD" sz="1400" dirty="0"/>
            </a:br>
            <a:r>
              <a:rPr lang="bn-BD" sz="1400" dirty="0"/>
              <a:t>গিয়াছে হে হাবা মেয়ের এলোমাথার সিঁথীর মত</a:t>
            </a:r>
            <a:br>
              <a:rPr lang="bn-BD" sz="1400" dirty="0"/>
            </a:br>
            <a:r>
              <a:rPr lang="bn-BD" sz="1400" dirty="0"/>
              <a:t>কোথাও সিধে, কোথায় বাঁকা, গরুর পায়ের রেখায় ক্ষত;</a:t>
            </a:r>
            <a:br>
              <a:rPr lang="bn-BD" sz="1400" dirty="0"/>
            </a:br>
            <a:r>
              <a:rPr lang="bn-BD" sz="1400" dirty="0"/>
              <a:t>গাজনতলির মাঠ পেরিয়ে, শিমূলতলীর বনের বাঁয়ে, </a:t>
            </a:r>
            <a:br>
              <a:rPr lang="bn-BD" sz="1400" dirty="0"/>
            </a:br>
            <a:r>
              <a:rPr lang="bn-BD" sz="1400" dirty="0"/>
              <a:t>কোথাও গায়ে রোদ মাখিয়া, ঘুম-ঘুমায়ে গাছের ছায়ে। </a:t>
            </a:r>
            <a:br>
              <a:rPr lang="bn-BD" sz="1400" dirty="0"/>
            </a:br>
            <a:r>
              <a:rPr lang="bn-BD" sz="1400" dirty="0"/>
              <a:t>তাহার পরে মুঠি মুঠি ছড়িয়ে দিয়ে কদম-কলি, </a:t>
            </a:r>
            <a:br>
              <a:rPr lang="bn-BD" sz="1400" dirty="0"/>
            </a:br>
            <a:r>
              <a:rPr lang="bn-BD" sz="1400" dirty="0"/>
              <a:t>কোথাও মেলে বনের লতা গ্রাম্য মেয়ে যায় যে চলি;</a:t>
            </a:r>
            <a:br>
              <a:rPr lang="bn-BD" sz="1400" dirty="0"/>
            </a:br>
            <a:r>
              <a:rPr lang="bn-BD" sz="1400" dirty="0"/>
              <a:t>সে পথ দিয়ে যাব আমি পল্লী-দুলাল তোমার দেশে, </a:t>
            </a:r>
            <a:br>
              <a:rPr lang="bn-BD" sz="1400" dirty="0"/>
            </a:br>
            <a:r>
              <a:rPr lang="bn-BD" sz="1400" dirty="0"/>
              <a:t>নাম-না জানা ফুলের সুবাস বাতাসেতে আসবে </a:t>
            </a:r>
            <a:r>
              <a:rPr lang="bn-BD" sz="1400" dirty="0" smtClean="0"/>
              <a:t>ভেস</a:t>
            </a:r>
            <a:endParaRPr lang="bn-BD" sz="14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428676" y="2844800"/>
            <a:ext cx="2646218" cy="4318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33400" y="5791200"/>
            <a:ext cx="2678856" cy="45720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6" y="329911"/>
            <a:ext cx="3022600" cy="226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6" y="3505200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White marble"/>
          <p:cNvSpPr>
            <a:spLocks noChangeArrowheads="1"/>
          </p:cNvSpPr>
          <p:nvPr/>
        </p:nvSpPr>
        <p:spPr bwMode="auto">
          <a:xfrm>
            <a:off x="2743200" y="609600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33400" y="18288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কুন্তুল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6"/>
          <p:cNvSpPr>
            <a:spLocks noChangeArrowheads="1"/>
          </p:cNvSpPr>
          <p:nvPr/>
        </p:nvSpPr>
        <p:spPr bwMode="auto">
          <a:xfrm>
            <a:off x="5867400" y="1676400"/>
            <a:ext cx="2209800" cy="7445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457200" y="28956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পল্লী দুলাল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5943600" y="2743200"/>
            <a:ext cx="2286000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গায়ের বালক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533400" y="5199062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ধল দীঘি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5943600" y="5275262"/>
            <a:ext cx="2590800" cy="6683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 দীঘি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6"/>
          <p:cNvSpPr>
            <a:spLocks noChangeArrowheads="1"/>
          </p:cNvSpPr>
          <p:nvPr/>
        </p:nvSpPr>
        <p:spPr bwMode="auto">
          <a:xfrm>
            <a:off x="436418" y="3979862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উত্তরীয়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5943600" y="3979862"/>
            <a:ext cx="2286000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গায়ের চাদর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48" r="20332"/>
          <a:stretch/>
        </p:blipFill>
        <p:spPr>
          <a:xfrm>
            <a:off x="3886200" y="1524000"/>
            <a:ext cx="1222486" cy="1304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91" y="4072849"/>
            <a:ext cx="1061295" cy="1126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910000"/>
            <a:ext cx="952500" cy="10698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67325"/>
            <a:ext cx="1879600" cy="1057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8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6927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971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কবি জসীম উদ্দীন কত সালে কোথায় জম্ম গ্রহন করেন?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কবি কোথায় যেতে যেতে চেয়েছেন?</a:t>
            </a:r>
          </a:p>
          <a:p>
            <a:pPr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কবি জসীম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উদ্দীনকে কি উপাধী দেয়া হয়েছে?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কবি কাদের সাথে দল বেধে খেলার কথা বলেছেন?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3780148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7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267</Words>
  <Application>Microsoft Office PowerPoint</Application>
  <PresentationFormat>On-screen Show (4:3)</PresentationFormat>
  <Paragraphs>69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মোহাম্মাদ উল্যাহ (শাহিন) সহকারী শিক্ষক নুতন হাট বোবার কান্দি দাখিল মাদ্রাসা সদর,নোয়াখালী। </vt:lpstr>
      <vt:lpstr>এসো নিচে আমরা কিছু ছবি দেখি</vt:lpstr>
      <vt:lpstr>আজকের পাঠ </vt:lpstr>
      <vt:lpstr>Slide 5</vt:lpstr>
      <vt:lpstr>Slide 6</vt:lpstr>
      <vt:lpstr>Slide 7</vt:lpstr>
      <vt:lpstr>Slide 8</vt:lpstr>
      <vt:lpstr>একক কাজ</vt:lpstr>
      <vt:lpstr>জোড়ায় কাজ</vt:lpstr>
      <vt:lpstr>দলীয় কাজ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১.</dc:title>
  <dc:creator>Western</dc:creator>
  <cp:lastModifiedBy>user</cp:lastModifiedBy>
  <cp:revision>88</cp:revision>
  <dcterms:created xsi:type="dcterms:W3CDTF">2006-08-16T00:00:00Z</dcterms:created>
  <dcterms:modified xsi:type="dcterms:W3CDTF">2020-06-23T03:51:18Z</dcterms:modified>
</cp:coreProperties>
</file>