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81" r:id="rId3"/>
    <p:sldId id="258" r:id="rId4"/>
    <p:sldId id="278" r:id="rId5"/>
    <p:sldId id="282" r:id="rId6"/>
    <p:sldId id="283" r:id="rId7"/>
    <p:sldId id="262" r:id="rId8"/>
    <p:sldId id="263" r:id="rId9"/>
    <p:sldId id="264" r:id="rId10"/>
    <p:sldId id="265" r:id="rId11"/>
    <p:sldId id="267" r:id="rId12"/>
    <p:sldId id="268" r:id="rId13"/>
    <p:sldId id="284" r:id="rId14"/>
    <p:sldId id="279" r:id="rId15"/>
    <p:sldId id="272" r:id="rId16"/>
    <p:sldId id="273" r:id="rId17"/>
    <p:sldId id="27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B9EE-E5F0-448B-A89D-86585DE60EC8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24B3-EFF4-4F4B-B8EB-D670D5BDB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4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24B3-EFF4-4F4B-B8EB-D670D5BDBC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C24B3-EFF4-4F4B-B8EB-D670D5BDBC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7F6B6-3786-4C20-9275-FD6231CE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7828"/>
            <a:ext cx="5791200" cy="3276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A6548-4FAC-4BDC-A446-48523F3BA75A}"/>
              </a:ext>
            </a:extLst>
          </p:cNvPr>
          <p:cNvSpPr txBox="1"/>
          <p:nvPr/>
        </p:nvSpPr>
        <p:spPr>
          <a:xfrm>
            <a:off x="495300" y="1143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dear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ndles on the cx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705600" cy="3733800"/>
          </a:xfrm>
          <a:solidFill>
            <a:srgbClr val="00B050"/>
          </a:solidFill>
          <a:ln w="9525"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0C871B-504F-45B9-B197-4DD4F3A1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47EF7-EBDF-46DB-9104-B2937FCA4E3D}"/>
              </a:ext>
            </a:extLst>
          </p:cNvPr>
          <p:cNvSpPr txBox="1"/>
          <p:nvPr/>
        </p:nvSpPr>
        <p:spPr>
          <a:xfrm>
            <a:off x="1143000" y="4953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There are candles on the cake.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  <a:solidFill>
            <a:schemeClr val="tx2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 sing a song for the person.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people sing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276972" cy="3429000"/>
          </a:xfr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74105" y="4800600"/>
            <a:ext cx="286469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people’s singing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the end of the song, the person </a:t>
            </a:r>
            <a:b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blows out the candles. 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800600"/>
            <a:ext cx="34916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blowing out candles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12123_gallery_5440d3a2e2c83_jpg_fa_rsz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6972300" cy="4648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BA00B-2206-4558-BA7B-604CAC733740}"/>
              </a:ext>
            </a:extLst>
          </p:cNvPr>
          <p:cNvSpPr txBox="1"/>
          <p:nvPr/>
        </p:nvSpPr>
        <p:spPr>
          <a:xfrm>
            <a:off x="600222" y="1674674"/>
            <a:ext cx="8010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and read loudly.</a:t>
            </a:r>
          </a:p>
        </p:txBody>
      </p:sp>
    </p:spTree>
    <p:extLst>
      <p:ext uri="{BB962C8B-B14F-4D97-AF65-F5344CB8AC3E}">
        <p14:creationId xmlns:p14="http://schemas.microsoft.com/office/powerpoint/2010/main" val="42855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INTRODUCING NEW WORDS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FAD2D-12D1-4C83-B4D4-7AF65C8F16AE}"/>
              </a:ext>
            </a:extLst>
          </p:cNvPr>
          <p:cNvSpPr txBox="1"/>
          <p:nvPr/>
        </p:nvSpPr>
        <p:spPr>
          <a:xfrm>
            <a:off x="4465320" y="1676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candle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C7213-9681-4410-A960-82D4DC8A0E80}"/>
              </a:ext>
            </a:extLst>
          </p:cNvPr>
          <p:cNvSpPr txBox="1"/>
          <p:nvPr/>
        </p:nvSpPr>
        <p:spPr>
          <a:xfrm>
            <a:off x="4267200" y="2971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blowout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02CB1-5F4E-4DFB-A2A4-028C898F4BEB}"/>
              </a:ext>
            </a:extLst>
          </p:cNvPr>
          <p:cNvSpPr txBox="1"/>
          <p:nvPr/>
        </p:nvSpPr>
        <p:spPr>
          <a:xfrm>
            <a:off x="4465320" y="4525962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BCB87-775F-4AF4-A3B0-0F8995AE9DE3}"/>
              </a:ext>
            </a:extLst>
          </p:cNvPr>
          <p:cNvSpPr txBox="1"/>
          <p:nvPr/>
        </p:nvSpPr>
        <p:spPr>
          <a:xfrm>
            <a:off x="529883" y="167640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around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52894-F51B-4D29-924E-51A42D2561FB}"/>
              </a:ext>
            </a:extLst>
          </p:cNvPr>
          <p:cNvSpPr txBox="1"/>
          <p:nvPr/>
        </p:nvSpPr>
        <p:spPr>
          <a:xfrm>
            <a:off x="457200" y="3276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special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3BA37-7A33-46B6-BB88-F064E0492780}"/>
              </a:ext>
            </a:extLst>
          </p:cNvPr>
          <p:cNvSpPr txBox="1"/>
          <p:nvPr/>
        </p:nvSpPr>
        <p:spPr>
          <a:xfrm>
            <a:off x="457200" y="4648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spend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udents pair rea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579" y="2209800"/>
            <a:ext cx="4724400" cy="3505362"/>
          </a:xfrm>
          <a:ln w="9525"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90A660-C84D-48E3-AAEC-32E27EC6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Read the sentences. </a:t>
            </a:r>
            <a:br>
              <a:rPr lang="en-GB" sz="4800" dirty="0">
                <a:latin typeface="Times New Roman" pitchFamily="18" charset="0"/>
                <a:cs typeface="Times New Roman" pitchFamily="18" charset="0"/>
              </a:rPr>
            </a:br>
            <a:r>
              <a:rPr lang="en-GB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T for True or   F for False.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723993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1. A birthday is the date when a person was born.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96200" y="2819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3581400"/>
            <a:ext cx="6934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2. People celebrate birthdays in the same way around the world.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772400" y="4343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" y="5257800"/>
            <a:ext cx="670560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3. On a birthday cake, there is one candle for each year of a child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 age.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848600" y="6096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58400" y="3886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2200" y="571500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36220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0485 L -0.21962 -0.004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0486 L -0.22101 -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0486 L -0.21128 -0.004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33" grpId="0" animBg="1"/>
      <p:bldP spid="11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9525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57829"/>
            <a:ext cx="40363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What is birthday 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770" y="3657600"/>
            <a:ext cx="64216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Who sing a song for the child 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4771071"/>
            <a:ext cx="7924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How many candles were there in your    </a:t>
            </a:r>
          </a:p>
          <a:p>
            <a:r>
              <a:rPr lang="en-GB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last birthday celebration?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9DF35-D34B-4BAD-B494-B37C7177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56483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3CD989-EA0B-4783-87C5-16C17FCB24D9}"/>
              </a:ext>
            </a:extLst>
          </p:cNvPr>
          <p:cNvSpPr txBox="1"/>
          <p:nvPr/>
        </p:nvSpPr>
        <p:spPr>
          <a:xfrm>
            <a:off x="609600" y="533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Introduction: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76EE6-4698-4929-8717-023B862E7745}"/>
              </a:ext>
            </a:extLst>
          </p:cNvPr>
          <p:cNvSpPr txBox="1"/>
          <p:nvPr/>
        </p:nvSpPr>
        <p:spPr>
          <a:xfrm>
            <a:off x="304801" y="1527677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Shamimara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begum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Asst. teacher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Town Model Boys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Govt.Primary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School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Habiganj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5954F-4034-4638-8374-4AE32949FB1F}"/>
              </a:ext>
            </a:extLst>
          </p:cNvPr>
          <p:cNvSpPr txBox="1"/>
          <p:nvPr/>
        </p:nvSpPr>
        <p:spPr>
          <a:xfrm>
            <a:off x="5002237" y="1852448"/>
            <a:ext cx="411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Class:Five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Class :Five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Happy Birthday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Lesson part:</a:t>
            </a: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person’s…….</a:t>
            </a: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………..and </a:t>
            </a:r>
          </a:p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Family.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05850-14B1-400F-A134-32D983A7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6898"/>
            <a:ext cx="271266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153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the end of the lesson, the students will be able to :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260" y="2895600"/>
            <a:ext cx="829214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3.4.1: </a:t>
            </a:r>
            <a:r>
              <a:rPr lang="en-GB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understand statements made by the teacher and students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838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6.2.1: </a:t>
            </a: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people, objects, events, etc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8305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5.1.1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silently with understanding stories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15000"/>
            <a:ext cx="838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10.2.1: </a:t>
            </a: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short and simple composition on familiar objects such as people, place and event.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REFRESHMENT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E2F326-BBE1-4E13-B5EB-E4746B0CFBF6}"/>
              </a:ext>
            </a:extLst>
          </p:cNvPr>
          <p:cNvSpPr txBox="1"/>
          <p:nvPr/>
        </p:nvSpPr>
        <p:spPr>
          <a:xfrm>
            <a:off x="737382" y="638601"/>
            <a:ext cx="787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our lesson 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251F7-21BD-4774-B7A7-EED710A0A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1628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046867-717C-4AAD-88D2-CC9C8AF514DB}"/>
              </a:ext>
            </a:extLst>
          </p:cNvPr>
          <p:cNvSpPr txBox="1"/>
          <p:nvPr/>
        </p:nvSpPr>
        <p:spPr>
          <a:xfrm>
            <a:off x="457200" y="457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Lets see some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02A31-3D1F-4FF4-9161-62BEDEB05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82000" cy="48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is the date when the person was born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when a child is bo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29600" cy="4800600"/>
          </a:xfrm>
          <a:ln w="9525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458200" cy="1143000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People around the world celebrate birthdays in different ways.</a:t>
            </a:r>
            <a:endParaRPr lang="en-US" sz="3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8006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ways  of birthday celebrations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0815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721600" cy="4343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7C87C-12D9-40A4-B5D5-D3773111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F9ABE-1255-45BB-9D46-384C172E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-457200"/>
            <a:ext cx="4114800" cy="6029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16F67-CA2A-4352-B359-C8DADDFC3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236"/>
            <a:ext cx="3476625" cy="48704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FAF3CF-ED0D-475D-89C6-D0CAC8193D39}"/>
              </a:ext>
            </a:extLst>
          </p:cNvPr>
          <p:cNvSpPr txBox="1"/>
          <p:nvPr/>
        </p:nvSpPr>
        <p:spPr>
          <a:xfrm>
            <a:off x="2590800" y="5572125"/>
            <a:ext cx="522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Birthday gift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291</Words>
  <Application>Microsoft Office PowerPoint</Application>
  <PresentationFormat>On-screen Show (4:3)</PresentationFormat>
  <Paragraphs>55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LEARNING OUTCOMES</vt:lpstr>
      <vt:lpstr>REFRESHMENT</vt:lpstr>
      <vt:lpstr>PowerPoint Presentation</vt:lpstr>
      <vt:lpstr>PowerPoint Presentation</vt:lpstr>
      <vt:lpstr>This is the date when the person was born.</vt:lpstr>
      <vt:lpstr>People around the world celebrate birthdays in different ways.</vt:lpstr>
      <vt:lpstr>PowerPoint Presentation</vt:lpstr>
      <vt:lpstr>PowerPoint Presentation</vt:lpstr>
      <vt:lpstr>People sing a song for the person.</vt:lpstr>
      <vt:lpstr>At the end of the song, the person  blows out the candles. </vt:lpstr>
      <vt:lpstr>PowerPoint Presentation</vt:lpstr>
      <vt:lpstr>INTRODUCING NEW WORDS</vt:lpstr>
      <vt:lpstr>Pair work:</vt:lpstr>
      <vt:lpstr>Read the sentences.  Write T for True or   F for False.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</dc:title>
  <dc:creator>PTI_DNJ</dc:creator>
  <cp:lastModifiedBy>user</cp:lastModifiedBy>
  <cp:revision>197</cp:revision>
  <dcterms:created xsi:type="dcterms:W3CDTF">2006-08-16T00:00:00Z</dcterms:created>
  <dcterms:modified xsi:type="dcterms:W3CDTF">2020-06-23T07:19:34Z</dcterms:modified>
</cp:coreProperties>
</file>