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7" r:id="rId6"/>
    <p:sldId id="268" r:id="rId7"/>
    <p:sldId id="270" r:id="rId8"/>
    <p:sldId id="259" r:id="rId9"/>
    <p:sldId id="269" r:id="rId10"/>
    <p:sldId id="271" r:id="rId11"/>
    <p:sldId id="272" r:id="rId12"/>
    <p:sldId id="275" r:id="rId13"/>
    <p:sldId id="273" r:id="rId14"/>
    <p:sldId id="262" r:id="rId15"/>
    <p:sldId id="263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&#2439;&#2478;&#2503;&#2439;&#2482;&#2435;delwara1979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543800" cy="4541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315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আজকের মাল্টিমিডিয়া ক্লাস রুমে সবাইকে স্বাগতম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D:\Image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56015"/>
            <a:ext cx="1071562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\Downloads\images__18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8" y="4267201"/>
            <a:ext cx="1069182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\Downloads\images__18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8" y="2036309"/>
            <a:ext cx="1069181" cy="10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\Downloads\images__18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816126"/>
            <a:ext cx="1071561" cy="10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 ছবি দেখে ভেবে বলো। এই স্তরের বায়ুতে ধূলিকণা,মেঘ,কুয়াশা,জলীয় বাষ্প প্রভৃতি থাকায় স্তরটিতে কি ধরনের ঘটনা ঘটতে পারে?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i\Desktop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152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\Desktop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221152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18" y="2211526"/>
            <a:ext cx="28765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\Desktop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1" y="4038600"/>
            <a:ext cx="3551785" cy="19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\Downloads\jh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4038600"/>
            <a:ext cx="32194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3925" y="3352800"/>
            <a:ext cx="10668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বৃষ্টি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3352800"/>
            <a:ext cx="122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শিলাবৃষ্টি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2114" y="350382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তুষার পাত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36436"/>
            <a:ext cx="106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ঝড়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9649" y="5410200"/>
            <a:ext cx="122160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বজ্রপাত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18655" y="1447800"/>
            <a:ext cx="3733800" cy="3505200"/>
          </a:xfrm>
          <a:prstGeom prst="flowChartConnector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3042555" y="2122075"/>
            <a:ext cx="2286000" cy="22479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\Downloads\download__1_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2369724"/>
            <a:ext cx="17526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4583">
            <a:off x="2700351" y="2133074"/>
            <a:ext cx="2970410" cy="41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ট্রপোমন্ডল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81600" y="2333378"/>
            <a:ext cx="590965" cy="395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09920" y="2796343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" pitchFamily="2" charset="0"/>
                <a:cs typeface="Nikosh" pitchFamily="2" charset="0"/>
              </a:rPr>
              <a:t>৩৯ কিঃমি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5649" y="1671296"/>
            <a:ext cx="171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স্ট্রাটোমন্ডল</a:t>
            </a:r>
            <a:r>
              <a:rPr lang="bn-IN" dirty="0" smtClean="0"/>
              <a:t>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52823"/>
              </p:ext>
            </p:extLst>
          </p:nvPr>
        </p:nvGraphicFramePr>
        <p:xfrm>
          <a:off x="4489450" y="331470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9450" y="3314700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82590"/>
              </p:ext>
            </p:extLst>
          </p:nvPr>
        </p:nvGraphicFramePr>
        <p:xfrm>
          <a:off x="4489450" y="331470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9450" y="3314700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28795"/>
              </p:ext>
            </p:extLst>
          </p:nvPr>
        </p:nvGraphicFramePr>
        <p:xfrm>
          <a:off x="4489450" y="331470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9450" y="3314700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8-Point Star 20"/>
          <p:cNvSpPr/>
          <p:nvPr/>
        </p:nvSpPr>
        <p:spPr>
          <a:xfrm>
            <a:off x="2495547" y="2239886"/>
            <a:ext cx="762000" cy="533400"/>
          </a:xfrm>
          <a:prstGeom prst="star8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27372"/>
              </p:ext>
            </p:extLst>
          </p:nvPr>
        </p:nvGraphicFramePr>
        <p:xfrm>
          <a:off x="2547255" y="2214721"/>
          <a:ext cx="457200" cy="63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7255" y="2214721"/>
                        <a:ext cx="457200" cy="633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05000" y="609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স্ট্রাটোমন্ডল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33446" y="4963886"/>
            <a:ext cx="815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ট্রপোমন্ডলের ওপরে প্রায় ৩৯ কিলোমিটার পর্যন্ত বিস্তৃত বায়ুমন্ডলকে স্ট্রাটোমন্ডল বলে। এই স্তরে ওজোন গ্যাসের স্তর থাকায় ক্ষতিকারক রশ্মি  থেকে জীবজগতকে রক্ষা করে।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5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মেসোমন্ডল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524000" y="1709054"/>
            <a:ext cx="4462462" cy="4082146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203676" y="2340426"/>
            <a:ext cx="2971800" cy="281940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584676" y="2775466"/>
            <a:ext cx="2209800" cy="1978735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i\Downloads\download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53" y="2938361"/>
            <a:ext cx="1917247" cy="17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1826" y="188964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মেসোমন্ডল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75369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ট্রপোমন্ডল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4061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স্ট্রাটোমন্ডল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029200" y="2819400"/>
            <a:ext cx="685800" cy="369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75476" y="3237131"/>
            <a:ext cx="78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" pitchFamily="2" charset="0"/>
                <a:cs typeface="Nikosh" pitchFamily="2" charset="0"/>
              </a:rPr>
              <a:t>৮০কিঃমি</a:t>
            </a:r>
            <a:r>
              <a:rPr lang="bn-IN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120479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স্ট্রাটোমন্ডলের শেষ থেকে মেসোমন্ডলের শুরু।এই স্তরের উচ্চতা বাড়ার সাথে সাথে বায়ুর তাপমাত্রা কমেতে থাকে।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524000" y="1295400"/>
            <a:ext cx="4800600" cy="41910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133600" y="1809750"/>
            <a:ext cx="3581399" cy="31623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505075" y="2152650"/>
            <a:ext cx="2838450" cy="2476500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819400" y="2476500"/>
            <a:ext cx="2133600" cy="18288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i\Downloads\download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79" y="2582975"/>
            <a:ext cx="1615849" cy="161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1750" y="381000"/>
            <a:ext cx="405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তাপমন্ডল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7438" y="2398309"/>
            <a:ext cx="1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ট্রপোমন্ডল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9450" y="21347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স্ট্রাটোমন্ডল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050" y="184431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মেসোমন্ডল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7098" y="13916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তাপমন্ডল</a:t>
            </a:r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43525" y="2028977"/>
            <a:ext cx="371474" cy="369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4912035">
            <a:off x="5407209" y="28735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৫৩০ কিঃমি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622460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এই স্তরে প্রায় বায়ুশূন্য।এই স্তরে বায়ুর তাপমাত্র দ্রত বাড়ে তাই একে তাপমন্ডল বল হয়।এই স্তরে বেতার তরঙ্গ প্রতিফলিত হয়ে ফিরে আসে।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667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চিহ্নিত চিত্রসহ বায়ুমন্ডলের প্রত্যেক স্তরে বর্ণনা দাও।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১। ভু-পৃষ্টের কাছাকাছি বায়ুমন্ডল কেমন হয়?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0574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২। বায়ুমন্ডলের সবচেয়ে গুরুত্বপুর্ণ স্তর কোনটি?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124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৩। কোন স্তরে ওজোন গ্যাসের স্তর থাকে?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514" y="3809999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৪। কোন স্তরে উচ্চতা বাড়ার সাথে সাথে বায়ুর তাপমাত্র কমতে থাকে?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3714" y="121505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উত্তর মিলিয়ে নাও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67671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ঘন হয়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40574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ট্রপোমন্ডল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17486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স্ট্রাটোমন্ডল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962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মেসোমন্ডল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D:\Image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49" y="1752600"/>
            <a:ext cx="3973643" cy="26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495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ট্রপোমন্ডল কেন সবচেয়ে গুরুত্বপূর্ণ স্তর ব্যাখ্যা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541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4114800"/>
            <a:ext cx="3886200" cy="160020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ধন্যবাদ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61593"/>
            <a:ext cx="2514600" cy="126761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আবার দেখা হবে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676400"/>
            <a:ext cx="3124200" cy="762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সবাই ভাল থাকবে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971800" y="685800"/>
            <a:ext cx="3048000" cy="9144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 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563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দেলওয়ারা বেগম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সহকারি শিক্ষক(বি,এসসি)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আলতাদীঘি ফাজিল(স্নাতক) মাদরাসা,শেরপুর,বগুড়া।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মোবাইলঃ ০১৭২৮২৪৭৯১০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  <a:hlinkClick r:id="rId2"/>
              </a:rPr>
              <a:t>ই</a:t>
            </a:r>
            <a:r>
              <a:rPr lang="en-US" sz="2400" b="1" dirty="0" smtClean="0">
                <a:latin typeface="Nikosh" pitchFamily="2" charset="0"/>
                <a:cs typeface="Nikosh" pitchFamily="2" charset="0"/>
                <a:hlinkClick r:id="rId2"/>
              </a:rPr>
              <a:t>-</a:t>
            </a:r>
            <a:r>
              <a:rPr lang="bn-IN" sz="2400" b="1" dirty="0" smtClean="0">
                <a:latin typeface="Nikosh" pitchFamily="2" charset="0"/>
                <a:cs typeface="Nikosh" pitchFamily="2" charset="0"/>
                <a:hlinkClick r:id="rId2"/>
              </a:rPr>
              <a:t>মেইলঃ</a:t>
            </a:r>
            <a:r>
              <a:rPr lang="en-US" sz="2400" b="1" dirty="0" smtClean="0">
                <a:latin typeface="Nikosh" pitchFamily="2" charset="0"/>
                <a:cs typeface="Nikosh" pitchFamily="2" charset="0"/>
                <a:hlinkClick r:id="rId2"/>
              </a:rPr>
              <a:t>delwara1979@gmail.com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5908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শ্রেণিঃ দাখিল সপ্তম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অধ্যায়ঃ চর্তুদশ 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সময়ঃ  ৪৫ মিনিট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তারিখঃ ০৯/০৩/২০২০ ইং  </a:t>
            </a:r>
          </a:p>
          <a:p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D:\Image\Copy of 69313623_394064328211875_71778352272412508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40" y="2438400"/>
            <a:ext cx="1747520" cy="131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ownloads\animation-of-amazing-earth-planet-rotating-in-space-4k-ultra-hd-3840x2160-video-clip-elements-of-this-animation-furnished-by-nasa_sjsghmc-e_thumbnail-full0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6" y="1752600"/>
            <a:ext cx="6225235" cy="350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1857" y="533400"/>
            <a:ext cx="668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বলতো সৃষ্টির প্রথম দিকে পৃথিবী কেমন ছিল?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086" y="990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গরম পৃথিবী ধীরে ধীরে কেমন রুপ ধারণ করেছে?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ধীরে ধীরে ঠান্ডা হওয়ার সময় হালকা পদার্থ অর্থাৎ যে বায়বীয় অংশটি পৃথিবীর পৃষ্টকে ঘিরে রেখেছে তাকে কি বলে?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2873" y="3429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পৃথিবীর বায়ুমন্ডল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পাঠ শেষে শিক্ষার্থীরা...............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09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বায়ুমন্ডল কি তা বলতে  পারবে;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19401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চিহ্নিত চিত্রসহ বায়ুমন্ডলের প্রথম চারটি স্তরের নাম লিখতে পারবে;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773508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বায়ুমন্ডলের বিভিন্ন স্তরের বর্ণনা করতে পারবে।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2590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বায়ুমন্ডল কাকে বলে?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810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পৃথিবীকে বেষ্টন করে যে বায়ুবীয় পদার্থের আবরণ রয়েছে,তাকে বায়ুমন্ডল বলে।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ownloads\animation-of-amazing-earth-planet-rotating-in-space-4k-ultra-hd-3840x2160-video-clip-elements-of-this-animation-furnished-by-nasa_sjsghmc-e_thumbnail-full0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38200"/>
            <a:ext cx="634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Connector 24"/>
          <p:cNvSpPr/>
          <p:nvPr/>
        </p:nvSpPr>
        <p:spPr>
          <a:xfrm>
            <a:off x="2830286" y="1842621"/>
            <a:ext cx="2895600" cy="2737332"/>
          </a:xfrm>
          <a:prstGeom prst="flowChartConnec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267200" y="3331029"/>
            <a:ext cx="1458686" cy="57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288971" y="2133600"/>
            <a:ext cx="892629" cy="1197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88971" y="1905000"/>
            <a:ext cx="446314" cy="1426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12128" y="2831069"/>
            <a:ext cx="97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২১% </a:t>
            </a:r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25886" y="2590800"/>
            <a:ext cx="174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অক্সিজেন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76800" y="1371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১% অন্যান্য 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16035" y="3382189"/>
            <a:ext cx="234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৭৮% নাইট্রোজেন </a:t>
            </a:r>
            <a:endPara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" y="4579953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বায়ুমন্ডল মূলত নাইট্রজেন ও অক্সিজেন দিয়ে তৈরি হলেও জলীয়বাস্প,ধূলিকণা, আর্গণ,কার্বন-ডাইঅক্সাইড সহ নানা ধরনের গ্যাস বায়ুমন্ডলে রয়েছে।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457200"/>
            <a:ext cx="8153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এসো বায়ুমন্ডল সম্পর্কে কিছু তথ্য জেনে নেই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7" grpId="0"/>
      <p:bldP spid="68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495550" cy="23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0971" y="3770085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পৃথিবীর মাধ্যাকর্ষণ শক্তির ফলে বায়ুমন্ডল ও ভু-পৃষ্টের চারদিকে জড়িয়ে থেকে অনবরত আবর্তন করছে। পৃথিবীর পৃষ্ট থেকে উপরের দিকে স্তরে স্তরে একের পর এক সজ্জিত আছে। উচ্চতা,উষ্ণতা ও উপাদানের ভিত্তিতে পৃথিবীর চতুর্দিকে বায়ুমন্ডলকে বিভিন্ন স্তরে ভাগ করা যায।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447800" y="1475720"/>
            <a:ext cx="4953000" cy="46482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828800" y="1875770"/>
            <a:ext cx="4191000" cy="38481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2255798" y="2281396"/>
            <a:ext cx="3429000" cy="303684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Connector 1"/>
          <p:cNvSpPr/>
          <p:nvPr/>
        </p:nvSpPr>
        <p:spPr>
          <a:xfrm>
            <a:off x="2616355" y="2656820"/>
            <a:ext cx="2615889" cy="2286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4" name="Group 1033"/>
          <p:cNvGrpSpPr/>
          <p:nvPr/>
        </p:nvGrpSpPr>
        <p:grpSpPr>
          <a:xfrm>
            <a:off x="3047999" y="3014990"/>
            <a:ext cx="1752600" cy="1485900"/>
            <a:chOff x="3047999" y="3014990"/>
            <a:chExt cx="1752600" cy="1485900"/>
          </a:xfrm>
        </p:grpSpPr>
        <p:sp>
          <p:nvSpPr>
            <p:cNvPr id="7" name="Flowchart: Connector 6"/>
            <p:cNvSpPr/>
            <p:nvPr/>
          </p:nvSpPr>
          <p:spPr>
            <a:xfrm>
              <a:off x="3047999" y="3014990"/>
              <a:ext cx="1752600" cy="1485900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64947" y="3488452"/>
              <a:ext cx="1318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solidFill>
                    <a:schemeClr val="bg2"/>
                  </a:solidFill>
                  <a:latin typeface="Nikosh" pitchFamily="2" charset="0"/>
                  <a:cs typeface="Nikosh" pitchFamily="2" charset="0"/>
                </a:rPr>
                <a:t>ভূ-পৃষ্ট </a:t>
              </a:r>
              <a:endParaRPr lang="en-US" sz="28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267200" y="4800600"/>
            <a:ext cx="26707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67757" y="2200275"/>
            <a:ext cx="70160" cy="3362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70906" y="4538990"/>
            <a:ext cx="176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ট্রপোমন্ডল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510096" y="4114800"/>
            <a:ext cx="14148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70906" y="385319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স্ট্রাটোমন্ডল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3429000"/>
            <a:ext cx="9241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60219" y="3167390"/>
            <a:ext cx="166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মেসোমন্ডল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24" name="Straight Arrow Connector 1023"/>
          <p:cNvCxnSpPr/>
          <p:nvPr/>
        </p:nvCxnSpPr>
        <p:spPr>
          <a:xfrm>
            <a:off x="6038850" y="2754351"/>
            <a:ext cx="82890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6924907" y="2491770"/>
            <a:ext cx="132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তাপমন্ডল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35" name="TextBox 1034"/>
          <p:cNvSpPr txBox="1"/>
          <p:nvPr/>
        </p:nvSpPr>
        <p:spPr>
          <a:xfrm>
            <a:off x="457199" y="457200"/>
            <a:ext cx="82755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এসো এবার আমরা বায়ুমন্ডলের প্রথম চারটি স্তরের নাম জেনে নেই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2" grpId="0" animBg="1"/>
      <p:bldP spid="13" grpId="0"/>
      <p:bldP spid="25" grpId="0"/>
      <p:bldP spid="30" grpId="0"/>
      <p:bldP spid="10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2743200" y="1790700"/>
            <a:ext cx="3352800" cy="29718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\Downloads\download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12" y="2395538"/>
            <a:ext cx="1985963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0875" y="239553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" pitchFamily="2" charset="0"/>
                <a:cs typeface="Nikosh" pitchFamily="2" charset="0"/>
              </a:rPr>
              <a:t>১১কি মি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79571" y="2952009"/>
            <a:ext cx="816429" cy="35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65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ট্রপোমন্ডল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94916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ভূ-পৃষ্ট থেকে এগারো কিঃমি পর্যন্ত বায়ুমন্ডলকে বলা হয় ট্রপোমন্ডল।এটা বায়ুমন্ডলের সবচেয়ে গুরুত্বপূর্ণ স্তর।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1" y="1790700"/>
            <a:ext cx="3993373" cy="217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930" y="3309257"/>
            <a:ext cx="214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ধূলিকণা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7" name="Picture 3" descr="C:\Users\i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09785"/>
            <a:ext cx="3837214" cy="208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8607" y="32721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কুয়াশা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C:\Users\i\Desktop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2301"/>
            <a:ext cx="3837214" cy="220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79571" y="56306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মেঘ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999" y="838200"/>
            <a:ext cx="777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তোমরা কি বলতে পারবে বায়ুমন্ডলের এই স্তরের  বায়ুতে   কী কী থাকতে পারে?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9" name="Picture 5" descr="C:\Users\i\Desktop\152423308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r="19074"/>
          <a:stretch/>
        </p:blipFill>
        <p:spPr bwMode="auto">
          <a:xfrm>
            <a:off x="646321" y="3919320"/>
            <a:ext cx="4001879" cy="221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9389" y="5630688"/>
            <a:ext cx="207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জলীয় বাষ্প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6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434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Aspect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</cp:lastModifiedBy>
  <cp:revision>81</cp:revision>
  <dcterms:created xsi:type="dcterms:W3CDTF">2006-08-16T00:00:00Z</dcterms:created>
  <dcterms:modified xsi:type="dcterms:W3CDTF">2020-06-23T06:06:55Z</dcterms:modified>
</cp:coreProperties>
</file>