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010" autoAdjust="0"/>
  </p:normalViewPr>
  <p:slideViewPr>
    <p:cSldViewPr snapToGrid="0">
      <p:cViewPr varScale="1">
        <p:scale>
          <a:sx n="69" d="100"/>
          <a:sy n="69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B3191-4823-4CB4-84E9-BE0457EFFE38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D87E9-A552-4904-AF76-237A44389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3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87E9-A552-4904-AF76-237A443894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87E9-A552-4904-AF76-237A443894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87E9-A552-4904-AF76-237A4438946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0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87E9-A552-4904-AF76-237A443894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3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87E9-A552-4904-AF76-237A443894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8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F999-8C52-4976-B3FA-CE0BC3608A1E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DDDF-CF8F-4496-BF99-12D865EB2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9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F999-8C52-4976-B3FA-CE0BC3608A1E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DDDF-CF8F-4496-BF99-12D865EB2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4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F999-8C52-4976-B3FA-CE0BC3608A1E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DDDF-CF8F-4496-BF99-12D865EB2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1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F999-8C52-4976-B3FA-CE0BC3608A1E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DDDF-CF8F-4496-BF99-12D865EB2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2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F999-8C52-4976-B3FA-CE0BC3608A1E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DDDF-CF8F-4496-BF99-12D865EB2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4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F999-8C52-4976-B3FA-CE0BC3608A1E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DDDF-CF8F-4496-BF99-12D865EB2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6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F999-8C52-4976-B3FA-CE0BC3608A1E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DDDF-CF8F-4496-BF99-12D865EB2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6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F999-8C52-4976-B3FA-CE0BC3608A1E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DDDF-CF8F-4496-BF99-12D865EB2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F999-8C52-4976-B3FA-CE0BC3608A1E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DDDF-CF8F-4496-BF99-12D865EB2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7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F999-8C52-4976-B3FA-CE0BC3608A1E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DDDF-CF8F-4496-BF99-12D865EB2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3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F999-8C52-4976-B3FA-CE0BC3608A1E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DDDF-CF8F-4496-BF99-12D865EB2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F999-8C52-4976-B3FA-CE0BC3608A1E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FDDDF-CF8F-4496-BF99-12D865EB2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66756" y="6570665"/>
            <a:ext cx="1600200" cy="365125"/>
          </a:xfrm>
        </p:spPr>
        <p:txBody>
          <a:bodyPr/>
          <a:lstStyle/>
          <a:p>
            <a:pPr algn="ctr"/>
            <a:fld id="{5AFB7A4A-23D5-459B-AD98-A429D6CB0A1F}" type="datetime1">
              <a:rPr lang="en-US" sz="1400" smtClean="0">
                <a:solidFill>
                  <a:srgbClr val="FFFF00"/>
                </a:solidFill>
              </a:rPr>
              <a:pPr algn="ctr"/>
              <a:t>23-Jun-20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915525" y="6570665"/>
            <a:ext cx="1762124" cy="365125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Page no. </a:t>
            </a:r>
            <a:fld id="{DE3198BE-59F1-4E33-8F63-F183EB94E344}" type="slidenum">
              <a:rPr lang="en-US" sz="1400" smtClean="0">
                <a:solidFill>
                  <a:srgbClr val="FFFF00"/>
                </a:solidFill>
              </a:rPr>
              <a:pPr algn="ctr"/>
              <a:t>1</a:t>
            </a:fld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2" y="82460"/>
            <a:ext cx="11713142" cy="64881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66957" y="5281371"/>
            <a:ext cx="3926026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1208" y="5281371"/>
            <a:ext cx="2598289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0740" y="126310"/>
            <a:ext cx="186404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17721" y="126201"/>
            <a:ext cx="86273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6102" y="126201"/>
            <a:ext cx="10150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94230" y="126201"/>
            <a:ext cx="94128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0" y="3516414"/>
            <a:ext cx="3440787" cy="252901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979" y="3516414"/>
            <a:ext cx="3440786" cy="2529014"/>
          </a:xfrm>
          <a:prstGeom prst="rect">
            <a:avLst/>
          </a:prstGeom>
          <a:solidFill>
            <a:schemeClr val="accent6"/>
          </a:solidFill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08" y="107756"/>
            <a:ext cx="3440787" cy="243034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1" y="90368"/>
            <a:ext cx="3414219" cy="252901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07619" y="2765645"/>
            <a:ext cx="1911767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6569" y="435150"/>
            <a:ext cx="3294184" cy="76944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6678" y="2734868"/>
            <a:ext cx="2020248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3255" y="6170181"/>
            <a:ext cx="2042182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কচু 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3370" y="6263468"/>
            <a:ext cx="1830475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লাল শাক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5774" y="990091"/>
            <a:ext cx="6631913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1859" y="2962589"/>
            <a:ext cx="9797142" cy="15696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গ্রীষ্মকালীন সবজির নাম লেখ।</a:t>
            </a:r>
          </a:p>
          <a:p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কামিনি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শীতকালীন সবজির নাম লেখ।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895" y="2180549"/>
            <a:ext cx="9920738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নিচু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 পাঠ</a:t>
            </a:r>
          </a:p>
        </p:txBody>
      </p:sp>
    </p:spTree>
    <p:extLst>
      <p:ext uri="{BB962C8B-B14F-4D97-AF65-F5344CB8AC3E}">
        <p14:creationId xmlns:p14="http://schemas.microsoft.com/office/powerpoint/2010/main" val="238493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6067" y="1794914"/>
            <a:ext cx="8958803" cy="26468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ctr"/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bn-BD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বারমাসি সবজির নাম লেখ</a:t>
            </a:r>
          </a:p>
          <a:p>
            <a:pPr algn="ctr"/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3" y="1903423"/>
            <a:ext cx="10418618" cy="280076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 কাজ</a:t>
            </a: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ও গ্রীষ্মকালীন সবজি গুলোর নাম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 করে লিখে আনবে।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89"/>
            <a:ext cx="12192000" cy="673731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419061" y="3419061"/>
            <a:ext cx="292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1381" y="2182317"/>
            <a:ext cx="781594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582" y="285007"/>
            <a:ext cx="5949537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5271" y="2137212"/>
            <a:ext cx="8799444" cy="34163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সোনালী রানী ঘোষ</a:t>
            </a:r>
          </a:p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 খড়িঞ্চা সরকারি প্রাথমিক বিদ্যালয়</a:t>
            </a:r>
          </a:p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চৌগাছা, যশোর।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2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008" y="442128"/>
            <a:ext cx="7174523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2179" y="2371411"/>
            <a:ext cx="9781954" cy="378565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9ম</a:t>
            </a:r>
            <a:endParaRPr lang="bn-BD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endParaRPr lang="bn-BD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</a:p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9999" y="748145"/>
            <a:ext cx="4204169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145" y="2243156"/>
            <a:ext cx="10640291" cy="30469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কী মৌসুমি ফল ও সবজি পাওয়া যায় তার নাম বলতে পারবে।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সারা বছর পাওয়া যায় এমন ফল ও সবজির নাম বলতে পারবে।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9978" y="163495"/>
            <a:ext cx="6320413" cy="120032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পরিবেশ সৃষ্টি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1556657"/>
            <a:ext cx="10548257" cy="513805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99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31" y="108858"/>
            <a:ext cx="3799472" cy="27241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48" y="2996393"/>
            <a:ext cx="3799472" cy="273836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108858"/>
            <a:ext cx="3730054" cy="253274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8964" y="2996393"/>
            <a:ext cx="1837347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পটল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5873" y="5864903"/>
            <a:ext cx="2171879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9457" y="3167743"/>
            <a:ext cx="2035630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ঢেঁড়শ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999" y="555900"/>
            <a:ext cx="2797628" cy="15696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 সবজি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13" y="3575450"/>
            <a:ext cx="2427875" cy="18478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28" y="3700374"/>
            <a:ext cx="2466975" cy="18478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13" y="546385"/>
            <a:ext cx="2466975" cy="18478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26" y="483757"/>
            <a:ext cx="2466975" cy="214312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54289" y="483757"/>
            <a:ext cx="3575538" cy="23083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 সবজি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774" y="2537797"/>
            <a:ext cx="2037552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কাঁকরোল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1145" y="2800867"/>
            <a:ext cx="2203939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 কুমড়া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7513" y="5802923"/>
            <a:ext cx="2211133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পুঁই শাক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9033" y="5834289"/>
            <a:ext cx="2450122" cy="8771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ডাঁটা  শাক</a:t>
            </a:r>
          </a:p>
          <a:p>
            <a:pPr algn="ctr"/>
            <a:endParaRPr lang="en-US" sz="11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3" y="528763"/>
            <a:ext cx="2524125" cy="182112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55" y="3752610"/>
            <a:ext cx="2507881" cy="187060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1" y="3752610"/>
            <a:ext cx="2524125" cy="187060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55" y="528763"/>
            <a:ext cx="2507881" cy="19344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32114" y="341847"/>
            <a:ext cx="4501661" cy="23083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সবজি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967" y="2606787"/>
            <a:ext cx="1901976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921" y="5863829"/>
            <a:ext cx="189746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9656" y="2816165"/>
            <a:ext cx="1664677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7784" y="5863829"/>
            <a:ext cx="1888419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69" y="573945"/>
            <a:ext cx="2446132" cy="1905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4" y="3868129"/>
            <a:ext cx="2446132" cy="1905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3" y="573945"/>
            <a:ext cx="2446132" cy="1905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69" y="3868129"/>
            <a:ext cx="2446132" cy="1905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4527" y="822197"/>
            <a:ext cx="3470030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সবজি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6363" y="2819594"/>
            <a:ext cx="1723293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00587" y="2819594"/>
            <a:ext cx="1664677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1455" y="5919892"/>
            <a:ext cx="2173107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 লাউ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109896" y="5919892"/>
            <a:ext cx="1969477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পালং শাক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2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162</Words>
  <Application>Microsoft Office PowerPoint</Application>
  <PresentationFormat>Widescreen</PresentationFormat>
  <Paragraphs>62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Jessore  ICT Lab-9</dc:creator>
  <cp:lastModifiedBy>RPGHS_115166</cp:lastModifiedBy>
  <cp:revision>420</cp:revision>
  <dcterms:created xsi:type="dcterms:W3CDTF">2017-02-02T07:01:50Z</dcterms:created>
  <dcterms:modified xsi:type="dcterms:W3CDTF">2020-06-23T17:15:11Z</dcterms:modified>
</cp:coreProperties>
</file>