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1" r:id="rId3"/>
    <p:sldId id="257" r:id="rId4"/>
    <p:sldId id="258" r:id="rId5"/>
    <p:sldId id="272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536A8B-71B1-45FC-A464-BBFCA097D011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0ADD97-BF63-4403-BFD1-08E1116BA2A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6A8B-71B1-45FC-A464-BBFCA097D011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DD97-BF63-4403-BFD1-08E1116BA2A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6A8B-71B1-45FC-A464-BBFCA097D011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DD97-BF63-4403-BFD1-08E1116BA2A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6A8B-71B1-45FC-A464-BBFCA097D011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DD97-BF63-4403-BFD1-08E1116BA2A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6A8B-71B1-45FC-A464-BBFCA097D011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DD97-BF63-4403-BFD1-08E1116BA2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6A8B-71B1-45FC-A464-BBFCA097D011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DD97-BF63-4403-BFD1-08E1116BA2A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6A8B-71B1-45FC-A464-BBFCA097D011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DD97-BF63-4403-BFD1-08E1116BA2A5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6A8B-71B1-45FC-A464-BBFCA097D011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DD97-BF63-4403-BFD1-08E1116BA2A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6A8B-71B1-45FC-A464-BBFCA097D011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DD97-BF63-4403-BFD1-08E1116BA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6A8B-71B1-45FC-A464-BBFCA097D011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DD97-BF63-4403-BFD1-08E1116BA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6A8B-71B1-45FC-A464-BBFCA097D011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DD97-BF63-4403-BFD1-08E1116BA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2536A8B-71B1-45FC-A464-BBFCA097D011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00ADD97-BF63-4403-BFD1-08E1116BA2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g"/><Relationship Id="rId4" Type="http://schemas.openxmlformats.org/officeDocument/2006/relationships/image" Target="../media/image27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7" Type="http://schemas.openxmlformats.org/officeDocument/2006/relationships/image" Target="../media/image21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86463"/>
            <a:ext cx="4419600" cy="1366137"/>
          </a:xfrm>
        </p:spPr>
        <p:txBody>
          <a:bodyPr/>
          <a:lstStyle/>
          <a:p>
            <a:r>
              <a:rPr lang="en-US" sz="9600" b="1" dirty="0" err="1" smtClean="0">
                <a:effectLst/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dirty="0"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86790"/>
            <a:ext cx="8458200" cy="449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0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754457"/>
            <a:ext cx="2286000" cy="238904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কৃষিতে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উদ্ভাবিত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উপকরণ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743200"/>
            <a:ext cx="2667000" cy="2400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743200"/>
            <a:ext cx="28575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816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147887"/>
            <a:ext cx="4114800" cy="209420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1319606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গবেষনার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ফসলের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ক্ষতিকর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রোগ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কীটপতঙ্গের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প্রতিকার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605337"/>
            <a:ext cx="3842039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209800"/>
            <a:ext cx="3842039" cy="1981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605338"/>
            <a:ext cx="41148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184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048000"/>
            <a:ext cx="8763000" cy="875853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rgbClr val="00B05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প্রাণিসম্পদ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গবেষণা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ইনস্টিটিউট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মৎস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গবেষণা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ইনস্টিটিউট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61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90800"/>
            <a:ext cx="2667000" cy="3352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71800" y="304800"/>
            <a:ext cx="3124201" cy="1054250"/>
          </a:xfr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বিজ্ঞানী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590800"/>
            <a:ext cx="2895600" cy="3352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590800"/>
            <a:ext cx="2657475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626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876800"/>
            <a:ext cx="8839200" cy="1249362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বিজ্ঞানী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কল্যাণ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সাধন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286000"/>
            <a:ext cx="5562600" cy="243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437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599" y="2248347"/>
            <a:ext cx="8686801" cy="3877815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ইনস্টিটিউট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মেয়াদি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ডিপ্লোমা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উচ্চতর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কৃষিশিক্ষার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সরকারী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বিশ্ববিদ্যালয়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গবেষণা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গবেষণার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সম্পর্কিত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লিফলেট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পুস্তিকা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775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638800"/>
            <a:ext cx="8534400" cy="799653"/>
          </a:xfrm>
          <a:solidFill>
            <a:schemeClr val="accent2">
              <a:lumMod val="40000"/>
              <a:lumOff val="60000"/>
            </a:schemeClr>
          </a:solidFill>
          <a:ln w="57150">
            <a:solidFill>
              <a:srgbClr val="00B05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গবেষণা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133600"/>
            <a:ext cx="78486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00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71800" y="228600"/>
            <a:ext cx="2895600" cy="88265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09600" y="838200"/>
            <a:ext cx="2819400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5791200" y="838200"/>
            <a:ext cx="2667000" cy="639762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228600" y="3048000"/>
            <a:ext cx="5486400" cy="3048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রওশন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জামিল</a:t>
            </a:r>
            <a:endParaRPr lang="en-US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রঘুনাথপুর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নবাব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গঞ্জ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দিনাজপুর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০১৭১৮৮৬৩৫০৫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E-mail: ahmkajol7@gmail.com</a:t>
            </a:r>
          </a:p>
          <a:p>
            <a:pPr>
              <a:buFont typeface="Wingdings" pitchFamily="2" charset="2"/>
              <a:buChar char="v"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791200" y="3352800"/>
            <a:ext cx="3145536" cy="33321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ষষ্ঠ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3200" y="1600200"/>
            <a:ext cx="1195536" cy="1646684"/>
          </a:xfrm>
          <a:prstGeom prst="rect">
            <a:avLst/>
          </a:prstGeom>
        </p:spPr>
      </p:pic>
      <p:sp>
        <p:nvSpPr>
          <p:cNvPr id="10" name="Bevel 9"/>
          <p:cNvSpPr/>
          <p:nvPr/>
        </p:nvSpPr>
        <p:spPr>
          <a:xfrm>
            <a:off x="1371600" y="1447800"/>
            <a:ext cx="1219200" cy="1524000"/>
          </a:xfrm>
          <a:prstGeom prst="bevel">
            <a:avLst>
              <a:gd name="adj" fmla="val 3929"/>
            </a:avLst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2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438400"/>
            <a:ext cx="4724400" cy="3962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নীচের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দুটিতে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দেখছো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69" b="7955"/>
          <a:stretch/>
        </p:blipFill>
        <p:spPr>
          <a:xfrm>
            <a:off x="5181600" y="2286000"/>
            <a:ext cx="37338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422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3581400"/>
            <a:ext cx="7745505" cy="952053"/>
          </a:xfr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sz="4800" b="1" i="1" dirty="0" smtClean="0"/>
              <a:t> </a:t>
            </a:r>
            <a:r>
              <a:rPr lang="en-US" sz="4800" b="1" i="1" dirty="0" err="1" smtClean="0">
                <a:latin typeface="NikoshBAN" pitchFamily="2" charset="0"/>
                <a:cs typeface="NikoshBAN" pitchFamily="2" charset="0"/>
              </a:rPr>
              <a:t>কৃষিশিক্ষা</a:t>
            </a:r>
            <a:r>
              <a:rPr lang="en-US" sz="4800" b="1" i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i="1" dirty="0" err="1" smtClean="0">
                <a:latin typeface="NikoshBAN" pitchFamily="2" charset="0"/>
                <a:cs typeface="NikoshBAN" pitchFamily="2" charset="0"/>
              </a:rPr>
              <a:t>গবেষণা</a:t>
            </a:r>
            <a:r>
              <a:rPr lang="en-US" sz="4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i="1" dirty="0" err="1" smtClean="0">
                <a:latin typeface="NikoshBAN" pitchFamily="2" charset="0"/>
                <a:cs typeface="NikoshBAN" pitchFamily="2" charset="0"/>
              </a:rPr>
              <a:t>প্রতিষ্ঠান</a:t>
            </a:r>
            <a:endParaRPr lang="en-US" sz="48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938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09800"/>
            <a:ext cx="8686800" cy="3877815"/>
          </a:xfrm>
          <a:solidFill>
            <a:srgbClr val="92D05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উদ্ভাবিত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গবেষণা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কৃষিক্ষেত্রে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গবেষণা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…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511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2248347"/>
            <a:ext cx="8610600" cy="3877815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১৬টি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প্রশিক্ষণ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ইনস্টিটিউট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এছাড়া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প্রাইভেট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প্রশিক্ষণ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ইনস্টিটিউট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কারিগরি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বোর্ডের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অধীনে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ইনস্টিটিউট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৪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মেয়াদি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ডিপ্লোমা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উচ্চতর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কৃষিশিক্ষার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৫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সরকারী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বিশ্ববিদ্যালয়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বিশ্ববিদ্যালয়ে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অনুষদ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এ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রাজশাহী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খুলনা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বিশ্ববিদ্যালয়ে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অনুষদ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বিশ্ববিদ্যালয়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অনুষদ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কৃষিতে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স্নাতক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স্নাতকোত্তর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দেয়া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609600"/>
            <a:ext cx="4648201" cy="649044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প্রশিক্ষণ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ইনস্টি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টিউট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766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5638800"/>
            <a:ext cx="8153400" cy="799653"/>
          </a:xfr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en-US" sz="3600" dirty="0" smtClean="0"/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বিশ্ববিদ্যালয়ের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24199" y="570156"/>
            <a:ext cx="2743201" cy="725244"/>
          </a:xfrm>
          <a:solidFill>
            <a:schemeClr val="bg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286000"/>
            <a:ext cx="6400800" cy="295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110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1"/>
            <a:ext cx="2743200" cy="1600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গবেষণা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প্রতিষ্ঠান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438400"/>
            <a:ext cx="2438400" cy="15906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280" y="2286000"/>
            <a:ext cx="2619375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42" y="4283652"/>
            <a:ext cx="2792557" cy="15430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280" y="4419600"/>
            <a:ext cx="2476500" cy="13906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7" t="5112" r="7137" b="29719"/>
          <a:stretch/>
        </p:blipFill>
        <p:spPr>
          <a:xfrm>
            <a:off x="6248400" y="4442979"/>
            <a:ext cx="2701636" cy="134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05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362200"/>
            <a:ext cx="2809875" cy="162877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গবেষনার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286000"/>
            <a:ext cx="2466975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54" y="4492767"/>
            <a:ext cx="2619375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4492767"/>
            <a:ext cx="2379518" cy="1638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918" y="2253961"/>
            <a:ext cx="2781300" cy="16478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375" y="4335173"/>
            <a:ext cx="2614179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312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113</TotalTime>
  <Words>302</Words>
  <Application>Microsoft Office PowerPoint</Application>
  <PresentationFormat>On-screen Show (4:3)</PresentationFormat>
  <Paragraphs>44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Hardcover</vt:lpstr>
      <vt:lpstr>স্বাগতম</vt:lpstr>
      <vt:lpstr>পরিচিতি</vt:lpstr>
      <vt:lpstr>নীচের চিত্র দুটিতে কী দেখছো?</vt:lpstr>
      <vt:lpstr>আজকের পাঠ</vt:lpstr>
      <vt:lpstr>পাঠ শেষে…</vt:lpstr>
      <vt:lpstr>কৃষি প্রশিক্ষণ ইনস্টি টিউট</vt:lpstr>
      <vt:lpstr>একক কাজ</vt:lpstr>
      <vt:lpstr>কৃষি গবেষণা প্রতিষ্ঠান</vt:lpstr>
      <vt:lpstr>কৃষি গবেষনার ফল</vt:lpstr>
      <vt:lpstr>কৃষিতে উদ্ভাবিত উপকরণ</vt:lpstr>
      <vt:lpstr>কৃষি গবেষনার ফলে ফসলের ক্ষতিকর রোগ ও কীটপতঙ্গের প্রতিকার</vt:lpstr>
      <vt:lpstr>জোড়ায় কাজ</vt:lpstr>
      <vt:lpstr>কৃষি বিজ্ঞানী</vt:lpstr>
      <vt:lpstr>দলীয় কাজ</vt:lpstr>
      <vt:lpstr>মূল্যায়ন</vt:lpstr>
      <vt:lpstr>বাড়ীর কাজ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Kajol</dc:creator>
  <cp:lastModifiedBy>Kajol</cp:lastModifiedBy>
  <cp:revision>23</cp:revision>
  <dcterms:created xsi:type="dcterms:W3CDTF">2019-07-28T14:57:02Z</dcterms:created>
  <dcterms:modified xsi:type="dcterms:W3CDTF">2019-08-01T12:19:23Z</dcterms:modified>
</cp:coreProperties>
</file>