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8"/>
  </p:notesMasterIdLst>
  <p:sldIdLst>
    <p:sldId id="317" r:id="rId2"/>
    <p:sldId id="270" r:id="rId3"/>
    <p:sldId id="324" r:id="rId4"/>
    <p:sldId id="272" r:id="rId5"/>
    <p:sldId id="274" r:id="rId6"/>
    <p:sldId id="302" r:id="rId7"/>
    <p:sldId id="312" r:id="rId8"/>
    <p:sldId id="313" r:id="rId9"/>
    <p:sldId id="301" r:id="rId10"/>
    <p:sldId id="319" r:id="rId11"/>
    <p:sldId id="307" r:id="rId12"/>
    <p:sldId id="320" r:id="rId13"/>
    <p:sldId id="321" r:id="rId14"/>
    <p:sldId id="322" r:id="rId15"/>
    <p:sldId id="323" r:id="rId16"/>
    <p:sldId id="2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FF33CC"/>
    <a:srgbClr val="FFFF99"/>
    <a:srgbClr val="FDD1F1"/>
    <a:srgbClr val="F2F4D2"/>
    <a:srgbClr val="85E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3EB20-212E-4785-B7B6-A469AE710976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AEC43-B8F5-44EB-930B-A2F42B1C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2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63FC308-187F-4427-8CD5-9E324306491D}" type="datetime1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0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C39D555-8B94-4447-BA5E-E838B3622E14}" type="datetime1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99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BA19C8-B2C3-4084-8FBB-4EABA73C361E}" type="datetime1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0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CA81A8-0C22-4FB4-8994-C33DF9ABA9BE}" type="datetime1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7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B40158-0C2A-42D8-94B1-370FBFF1705B}" type="datetime1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556C95-8232-4030-BBD3-86D77716D513}" type="datetime1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02E871-998F-4943-8692-BFBDF7DFEF06}" type="datetime1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7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7FFB03-1DB4-492C-9080-DDABD7AF0E1A}" type="datetime1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456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86563-97F8-4FA3-BA59-A42722361EFA}" type="datetime1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561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7B0C2D-D052-445F-ADDA-0B27A4181232}" type="datetime1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9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0AF482F-8E7D-4BF8-B2FB-B4E18C5A80C4}" type="datetime1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DB8CBF-C36F-43D8-B826-753117A12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59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857999"/>
          </a:xfrm>
          <a:prstGeom prst="frame">
            <a:avLst>
              <a:gd name="adj1" fmla="val 1232"/>
            </a:avLst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rame 7"/>
          <p:cNvSpPr/>
          <p:nvPr userDrawn="1"/>
        </p:nvSpPr>
        <p:spPr>
          <a:xfrm>
            <a:off x="107323" y="117519"/>
            <a:ext cx="11977353" cy="6622959"/>
          </a:xfrm>
          <a:prstGeom prst="frame">
            <a:avLst>
              <a:gd name="adj1" fmla="val 1027"/>
            </a:avLst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 rot="10800000" flipV="1">
            <a:off x="2153990" y="6522239"/>
            <a:ext cx="78840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##Manik</a:t>
            </a:r>
            <a:r>
              <a:rPr lang="en-US" sz="1200" b="1" baseline="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Chandra Majumder ##  Senior teacher ## Gazirhat High School ##  Senbag ## Noakhali ## 01717155169 </a:t>
            </a:r>
            <a:endParaRPr lang="en-GB" sz="12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2" b="3097"/>
          <a:stretch/>
        </p:blipFill>
        <p:spPr>
          <a:xfrm>
            <a:off x="11893733" y="58758"/>
            <a:ext cx="244605" cy="319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82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2143556" y="156536"/>
            <a:ext cx="9021169" cy="736978"/>
          </a:xfrm>
          <a:prstGeom prst="bevel">
            <a:avLst>
              <a:gd name="adj" fmla="val 12052"/>
            </a:avLst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t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</a:t>
            </a:r>
            <a:endParaRPr lang="en-US" sz="48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653" y="1047364"/>
            <a:ext cx="9199418" cy="5367290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3673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04109" y="409055"/>
            <a:ext cx="10280073" cy="584775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any Addressing word added with Imperative sentence ------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545" y="1786476"/>
            <a:ext cx="11651673" cy="1077218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He said to them, “Friends, help me.”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1055" y="3212995"/>
            <a:ext cx="11513127" cy="1569660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The boy said to the teacher, “Sir, lend me your book please .”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2" name="Rectangle 1"/>
          <p:cNvSpPr/>
          <p:nvPr/>
        </p:nvSpPr>
        <p:spPr>
          <a:xfrm>
            <a:off x="1704109" y="2290295"/>
            <a:ext cx="99614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Addressing them as friends, he requested them to help him.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981200" y="3705437"/>
            <a:ext cx="10002982" cy="10772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boy respectfully requested his teacher to lend him (b) his (t) book. </a:t>
            </a:r>
          </a:p>
        </p:txBody>
      </p:sp>
    </p:spTree>
    <p:extLst>
      <p:ext uri="{BB962C8B-B14F-4D97-AF65-F5344CB8AC3E}">
        <p14:creationId xmlns:p14="http://schemas.microsoft.com/office/powerpoint/2010/main" val="1852409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2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637097" y="1152989"/>
            <a:ext cx="11000935" cy="4031873"/>
          </a:xfrm>
          <a:prstGeom prst="rect">
            <a:avLst/>
          </a:prstGeom>
          <a:ln>
            <a:solidFill>
              <a:srgbClr val="00206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Let us </a:t>
            </a:r>
            <a:r>
              <a:rPr lang="bn-IN" sz="3200" dirty="0" smtClean="0">
                <a:latin typeface="Times New Roman" panose="02020603050405020304" pitchFamily="18" charset="0"/>
              </a:rPr>
              <a:t>আছে এমন কোন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</a:t>
            </a:r>
            <a:r>
              <a:rPr lang="bn-IN" sz="3200" dirty="0" smtClean="0">
                <a:latin typeface="Times New Roman" panose="02020603050405020304" pitchFamily="18" charset="0"/>
              </a:rPr>
              <a:t>যুক্ত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Speech </a:t>
            </a:r>
            <a:r>
              <a:rPr lang="bn-IN" sz="3200" dirty="0" smtClean="0">
                <a:latin typeface="Times New Roman" panose="02020603050405020304" pitchFamily="18" charset="0"/>
              </a:rPr>
              <a:t>কে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</a:t>
            </a:r>
            <a:r>
              <a:rPr lang="bn-IN" sz="3200" dirty="0" smtClean="0">
                <a:latin typeface="Times New Roman" panose="02020603050405020304" pitchFamily="18" charset="0"/>
              </a:rPr>
              <a:t>করার নিয়ম-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 to </a:t>
            </a:r>
            <a:r>
              <a:rPr lang="bn-IN" sz="3200" dirty="0" smtClean="0">
                <a:latin typeface="Times New Roman" panose="02020603050405020304" pitchFamily="18" charset="0"/>
              </a:rPr>
              <a:t>এর পরিবর্তে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Proposed / Suggested</a:t>
            </a:r>
            <a:r>
              <a:rPr lang="bn-IN" sz="3200" dirty="0" smtClean="0">
                <a:latin typeface="Times New Roman" panose="02020603050405020304" pitchFamily="18" charset="0"/>
              </a:rPr>
              <a:t> বসে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Reporting Verb </a:t>
            </a:r>
            <a:r>
              <a:rPr lang="bn-IN" sz="3200" dirty="0" smtClean="0">
                <a:latin typeface="Times New Roman" panose="02020603050405020304" pitchFamily="18" charset="0"/>
              </a:rPr>
              <a:t>এর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lang="bn-IN" sz="3200" dirty="0" smtClean="0">
                <a:latin typeface="Times New Roman" panose="02020603050405020304" pitchFamily="18" charset="0"/>
              </a:rPr>
              <a:t>বসে 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Inverted </a:t>
            </a:r>
            <a:r>
              <a:rPr lang="bn-IN" sz="3200" dirty="0" smtClean="0">
                <a:latin typeface="Times New Roman" panose="02020603050405020304" pitchFamily="18" charset="0"/>
              </a:rPr>
              <a:t>কমা উঠে গিয়ে তার পরিবর্তে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bn-IN" sz="3200" dirty="0" smtClean="0">
                <a:latin typeface="Times New Roman" panose="02020603050405020304" pitchFamily="18" charset="0"/>
              </a:rPr>
              <a:t>বসে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 / we should </a:t>
            </a:r>
            <a:r>
              <a:rPr lang="bn-IN" sz="3200" dirty="0" smtClean="0">
                <a:latin typeface="Times New Roman" panose="02020603050405020304" pitchFamily="18" charset="0"/>
              </a:rPr>
              <a:t>বসে (তাদের বুঝালে</a:t>
            </a:r>
            <a:r>
              <a:rPr lang="en-US" sz="3200" dirty="0" smtClean="0">
                <a:latin typeface="Times New Roman" panose="02020603050405020304" pitchFamily="18" charset="0"/>
              </a:rPr>
              <a:t>-33</a:t>
            </a:r>
            <a:r>
              <a:rPr lang="bn-IN" sz="3200" dirty="0" smtClean="0">
                <a:latin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should, </a:t>
            </a:r>
            <a:r>
              <a:rPr lang="bn-IN" sz="3200" dirty="0" smtClean="0">
                <a:latin typeface="Times New Roman" panose="02020603050405020304" pitchFamily="18" charset="0"/>
              </a:rPr>
              <a:t>আমাদের বুঝালে </a:t>
            </a:r>
            <a:r>
              <a:rPr lang="en-US" sz="3200" dirty="0" smtClean="0">
                <a:latin typeface="Times New Roman" panose="02020603050405020304" pitchFamily="18" charset="0"/>
              </a:rPr>
              <a:t>13/31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should </a:t>
            </a:r>
            <a:r>
              <a:rPr lang="bn-IN" sz="3200" dirty="0" smtClean="0">
                <a:latin typeface="Times New Roman" panose="02020603050405020304" pitchFamily="18" charset="0"/>
              </a:rPr>
              <a:t>বসে)</a:t>
            </a:r>
          </a:p>
          <a:p>
            <a:pPr marL="514350" indent="-514350">
              <a:buAutoNum type="arabicPeriod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Reported Speech </a:t>
            </a:r>
            <a:r>
              <a:rPr lang="bn-IN" sz="3200" dirty="0" smtClean="0">
                <a:latin typeface="Times New Roman" panose="02020603050405020304" pitchFamily="18" charset="0"/>
              </a:rPr>
              <a:t>এর মূল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lang="bn-IN" sz="3200" dirty="0" smtClean="0">
                <a:latin typeface="Times New Roman" panose="02020603050405020304" pitchFamily="18" charset="0"/>
              </a:rPr>
              <a:t>থেকে বাকি অংশ বসে। </a:t>
            </a:r>
          </a:p>
        </p:txBody>
      </p:sp>
    </p:spTree>
    <p:extLst>
      <p:ext uri="{BB962C8B-B14F-4D97-AF65-F5344CB8AC3E}">
        <p14:creationId xmlns:p14="http://schemas.microsoft.com/office/powerpoint/2010/main" val="1566077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2041307" y="386590"/>
            <a:ext cx="196159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1211099" y="1167457"/>
            <a:ext cx="1052263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He said to me, “Let us go out for a walk.”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4" name="Rectangle 3"/>
          <p:cNvSpPr/>
          <p:nvPr/>
        </p:nvSpPr>
        <p:spPr>
          <a:xfrm>
            <a:off x="2992580" y="1706066"/>
            <a:ext cx="8409710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proposed me that we should go out for a walk. 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401782" y="2486933"/>
            <a:ext cx="11471563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Forid said to Monir, “Let us start or work.”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1307" y="2979376"/>
            <a:ext cx="9692425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Forid proposed Monir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go out for a walk. </a:t>
            </a:r>
          </a:p>
        </p:txBody>
      </p:sp>
      <p:sp>
        <p:nvSpPr>
          <p:cNvPr id="8" name="Pentagon 7"/>
          <p:cNvSpPr/>
          <p:nvPr/>
        </p:nvSpPr>
        <p:spPr>
          <a:xfrm>
            <a:off x="557057" y="3611014"/>
            <a:ext cx="1308083" cy="484632"/>
          </a:xfrm>
          <a:prstGeom prst="homePlate">
            <a:avLst>
              <a:gd name="adj" fmla="val 0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en-GB" sz="36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629208" y="4380919"/>
            <a:ext cx="10994756" cy="107721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Hasan  said to Arif, “Let us learn our lesson.”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246780" y="4919528"/>
            <a:ext cx="9281477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Hasan proposed Arif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their lesson. </a:t>
            </a:r>
            <a:endParaRPr lang="en-US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9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692515" y="606662"/>
            <a:ext cx="10779049" cy="5509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C. Let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পর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us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ব্যতীত অন্য কোন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Object (me,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him,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her,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you,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them)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আছে এমন কোন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যুক্ত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Direct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Indirect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করার নিয়ম-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Said to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পরিবর্তে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told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বসে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Reporting Verb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বসে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Inverted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কমা উঠে গিয়ে তার পরিবর্তে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বসে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Reported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Subject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টি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Person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অনুযায়ী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Reporting Verb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Subject/Object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কে অনুসরন করে পরিবর্তিত হয়ে বসে।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Might /Might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be allowed to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বসে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Reported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মূল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থেকে বাকি অংশ বসে। </a:t>
            </a:r>
          </a:p>
        </p:txBody>
      </p:sp>
    </p:spTree>
    <p:extLst>
      <p:ext uri="{BB962C8B-B14F-4D97-AF65-F5344CB8AC3E}">
        <p14:creationId xmlns:p14="http://schemas.microsoft.com/office/powerpoint/2010/main" val="39055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070212" y="1657336"/>
            <a:ext cx="10522633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Direct: The beggar said to the man, “Let me have a meal.”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41307" y="386590"/>
            <a:ext cx="1961590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88177" y="2370615"/>
            <a:ext cx="8641824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beggar told the man that he might have a </a:t>
            </a:r>
            <a:r>
              <a:rPr lang="en-US" sz="3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meal.</a:t>
            </a:r>
            <a:endParaRPr lang="en-GB" dirty="0"/>
          </a:p>
        </p:txBody>
      </p:sp>
      <p:sp>
        <p:nvSpPr>
          <p:cNvPr id="5" name="TextBox 3"/>
          <p:cNvSpPr txBox="1"/>
          <p:nvPr/>
        </p:nvSpPr>
        <p:spPr>
          <a:xfrm>
            <a:off x="498764" y="3839195"/>
            <a:ext cx="11360727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Direct: The prisoner said to the Judge, “Let me see my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mother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6" name="Rectangle 5"/>
          <p:cNvSpPr/>
          <p:nvPr/>
        </p:nvSpPr>
        <p:spPr>
          <a:xfrm>
            <a:off x="2175166" y="4577859"/>
            <a:ext cx="9667061" cy="58477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prisoner  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told the J</a:t>
            </a:r>
            <a:r>
              <a:rPr lang="en-US" sz="3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udge 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might </a:t>
            </a:r>
            <a:r>
              <a:rPr lang="en-US" sz="32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his mother.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865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54727" y="1388193"/>
            <a:ext cx="9074728" cy="452431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1.Direct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 said to me, “Please lend me a book.”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2.Direct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 said to him, “Let us play.”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3.Direct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Kamal said to me, “Let him say the issue.” 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4.Direct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Father said to her, “ Read attentively.” </a:t>
            </a:r>
            <a:endParaRPr lang="en-US" sz="3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  <a:p>
            <a:pPr lvl="0"/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5.Ela </a:t>
            </a:r>
            <a:r>
              <a:rPr lang="en-US" sz="3200" dirty="0">
                <a:latin typeface="Mongolian Baiti" pitchFamily="66" charset="0"/>
                <a:cs typeface="Mongolian Baiti" pitchFamily="66" charset="0"/>
              </a:rPr>
              <a:t>said to me,“ Please, give me a glass of </a:t>
            </a:r>
            <a:r>
              <a:rPr lang="en-US" sz="3200" dirty="0" smtClean="0">
                <a:latin typeface="Mongolian Baiti" pitchFamily="66" charset="0"/>
                <a:cs typeface="Mongolian Baiti" pitchFamily="66" charset="0"/>
              </a:rPr>
              <a:t>water.”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2500191" y="397133"/>
            <a:ext cx="8730202" cy="832513"/>
          </a:xfrm>
          <a:prstGeom prst="bevel">
            <a:avLst/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801990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23850"/>
            <a:ext cx="8001000" cy="4191000"/>
          </a:xfrm>
          <a:prstGeom prst="rect">
            <a:avLst/>
          </a:prstGeom>
          <a:ln>
            <a:solidFill>
              <a:srgbClr val="00206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8" t="6289" r="2503" b="894"/>
          <a:stretch>
            <a:fillRect/>
          </a:stretch>
        </p:blipFill>
        <p:spPr>
          <a:xfrm>
            <a:off x="990600" y="5314950"/>
            <a:ext cx="10210800" cy="1219200"/>
          </a:xfrm>
          <a:custGeom>
            <a:avLst/>
            <a:gdLst>
              <a:gd name="connsiteX0" fmla="*/ 3571280 w 5640586"/>
              <a:gd name="connsiteY0" fmla="*/ 1971079 h 2546151"/>
              <a:gd name="connsiteX1" fmla="*/ 3464124 w 5640586"/>
              <a:gd name="connsiteY1" fmla="*/ 2061567 h 2546151"/>
              <a:gd name="connsiteX2" fmla="*/ 3440907 w 5640586"/>
              <a:gd name="connsiteY2" fmla="*/ 2126456 h 2546151"/>
              <a:gd name="connsiteX3" fmla="*/ 3460552 w 5640586"/>
              <a:gd name="connsiteY3" fmla="*/ 2174676 h 2546151"/>
              <a:gd name="connsiteX4" fmla="*/ 3502224 w 5640586"/>
              <a:gd name="connsiteY4" fmla="*/ 2190750 h 2546151"/>
              <a:gd name="connsiteX5" fmla="*/ 3571280 w 5640586"/>
              <a:gd name="connsiteY5" fmla="*/ 2157412 h 2546151"/>
              <a:gd name="connsiteX6" fmla="*/ 1371005 w 5640586"/>
              <a:gd name="connsiteY6" fmla="*/ 1971079 h 2546151"/>
              <a:gd name="connsiteX7" fmla="*/ 1263849 w 5640586"/>
              <a:gd name="connsiteY7" fmla="*/ 2061567 h 2546151"/>
              <a:gd name="connsiteX8" fmla="*/ 1240632 w 5640586"/>
              <a:gd name="connsiteY8" fmla="*/ 2126456 h 2546151"/>
              <a:gd name="connsiteX9" fmla="*/ 1260277 w 5640586"/>
              <a:gd name="connsiteY9" fmla="*/ 2174676 h 2546151"/>
              <a:gd name="connsiteX10" fmla="*/ 1301949 w 5640586"/>
              <a:gd name="connsiteY10" fmla="*/ 2190750 h 2546151"/>
              <a:gd name="connsiteX11" fmla="*/ 1371005 w 5640586"/>
              <a:gd name="connsiteY11" fmla="*/ 2157412 h 2546151"/>
              <a:gd name="connsiteX12" fmla="*/ 4541639 w 5640586"/>
              <a:gd name="connsiteY12" fmla="*/ 1748433 h 2546151"/>
              <a:gd name="connsiteX13" fmla="*/ 4491038 w 5640586"/>
              <a:gd name="connsiteY13" fmla="*/ 1778793 h 2546151"/>
              <a:gd name="connsiteX14" fmla="*/ 4455914 w 5640586"/>
              <a:gd name="connsiteY14" fmla="*/ 1924050 h 2546151"/>
              <a:gd name="connsiteX15" fmla="*/ 4455914 w 5640586"/>
              <a:gd name="connsiteY15" fmla="*/ 1944886 h 2546151"/>
              <a:gd name="connsiteX16" fmla="*/ 4617839 w 5640586"/>
              <a:gd name="connsiteY16" fmla="*/ 1944886 h 2546151"/>
              <a:gd name="connsiteX17" fmla="*/ 4607422 w 5640586"/>
              <a:gd name="connsiteY17" fmla="*/ 1813322 h 2546151"/>
              <a:gd name="connsiteX18" fmla="*/ 4574977 w 5640586"/>
              <a:gd name="connsiteY18" fmla="*/ 1759148 h 2546151"/>
              <a:gd name="connsiteX19" fmla="*/ 4541639 w 5640586"/>
              <a:gd name="connsiteY19" fmla="*/ 1748433 h 2546151"/>
              <a:gd name="connsiteX20" fmla="*/ 1642468 w 5640586"/>
              <a:gd name="connsiteY20" fmla="*/ 1726406 h 2546151"/>
              <a:gd name="connsiteX21" fmla="*/ 1938338 w 5640586"/>
              <a:gd name="connsiteY21" fmla="*/ 1726406 h 2546151"/>
              <a:gd name="connsiteX22" fmla="*/ 1938338 w 5640586"/>
              <a:gd name="connsiteY22" fmla="*/ 1748433 h 2546151"/>
              <a:gd name="connsiteX23" fmla="*/ 1897261 w 5640586"/>
              <a:gd name="connsiteY23" fmla="*/ 1759743 h 2546151"/>
              <a:gd name="connsiteX24" fmla="*/ 1885355 w 5640586"/>
              <a:gd name="connsiteY24" fmla="*/ 1784151 h 2546151"/>
              <a:gd name="connsiteX25" fmla="*/ 1915121 w 5640586"/>
              <a:gd name="connsiteY25" fmla="*/ 1873448 h 2546151"/>
              <a:gd name="connsiteX26" fmla="*/ 2010371 w 5640586"/>
              <a:gd name="connsiteY26" fmla="*/ 2091332 h 2546151"/>
              <a:gd name="connsiteX27" fmla="*/ 2075260 w 5640586"/>
              <a:gd name="connsiteY27" fmla="*/ 1922859 h 2546151"/>
              <a:gd name="connsiteX28" fmla="*/ 2110383 w 5640586"/>
              <a:gd name="connsiteY28" fmla="*/ 1797843 h 2546151"/>
              <a:gd name="connsiteX29" fmla="*/ 2095798 w 5640586"/>
              <a:gd name="connsiteY29" fmla="*/ 1762720 h 2546151"/>
              <a:gd name="connsiteX30" fmla="*/ 2044304 w 5640586"/>
              <a:gd name="connsiteY30" fmla="*/ 1748433 h 2546151"/>
              <a:gd name="connsiteX31" fmla="*/ 2044304 w 5640586"/>
              <a:gd name="connsiteY31" fmla="*/ 1726406 h 2546151"/>
              <a:gd name="connsiteX32" fmla="*/ 2230636 w 5640586"/>
              <a:gd name="connsiteY32" fmla="*/ 1726406 h 2546151"/>
              <a:gd name="connsiteX33" fmla="*/ 2230636 w 5640586"/>
              <a:gd name="connsiteY33" fmla="*/ 1748433 h 2546151"/>
              <a:gd name="connsiteX34" fmla="*/ 2185988 w 5640586"/>
              <a:gd name="connsiteY34" fmla="*/ 1769566 h 2546151"/>
              <a:gd name="connsiteX35" fmla="*/ 2128243 w 5640586"/>
              <a:gd name="connsiteY35" fmla="*/ 1893093 h 2546151"/>
              <a:gd name="connsiteX36" fmla="*/ 1969294 w 5640586"/>
              <a:gd name="connsiteY36" fmla="*/ 2305645 h 2546151"/>
              <a:gd name="connsiteX37" fmla="*/ 1879997 w 5640586"/>
              <a:gd name="connsiteY37" fmla="*/ 2496145 h 2546151"/>
              <a:gd name="connsiteX38" fmla="*/ 1777008 w 5640586"/>
              <a:gd name="connsiteY38" fmla="*/ 2546151 h 2546151"/>
              <a:gd name="connsiteX39" fmla="*/ 1696939 w 5640586"/>
              <a:gd name="connsiteY39" fmla="*/ 2517874 h 2546151"/>
              <a:gd name="connsiteX40" fmla="*/ 1666280 w 5640586"/>
              <a:gd name="connsiteY40" fmla="*/ 2449711 h 2546151"/>
              <a:gd name="connsiteX41" fmla="*/ 1687414 w 5640586"/>
              <a:gd name="connsiteY41" fmla="*/ 2392561 h 2546151"/>
              <a:gd name="connsiteX42" fmla="*/ 1739503 w 5640586"/>
              <a:gd name="connsiteY42" fmla="*/ 2369939 h 2546151"/>
              <a:gd name="connsiteX43" fmla="*/ 1787426 w 5640586"/>
              <a:gd name="connsiteY43" fmla="*/ 2388989 h 2546151"/>
              <a:gd name="connsiteX44" fmla="*/ 1806178 w 5640586"/>
              <a:gd name="connsiteY44" fmla="*/ 2447925 h 2546151"/>
              <a:gd name="connsiteX45" fmla="*/ 1811536 w 5640586"/>
              <a:gd name="connsiteY45" fmla="*/ 2477095 h 2546151"/>
              <a:gd name="connsiteX46" fmla="*/ 1825228 w 5640586"/>
              <a:gd name="connsiteY46" fmla="*/ 2483643 h 2546151"/>
              <a:gd name="connsiteX47" fmla="*/ 1855590 w 5640586"/>
              <a:gd name="connsiteY47" fmla="*/ 2466379 h 2546151"/>
              <a:gd name="connsiteX48" fmla="*/ 1911549 w 5640586"/>
              <a:gd name="connsiteY48" fmla="*/ 2352079 h 2546151"/>
              <a:gd name="connsiteX49" fmla="*/ 1928813 w 5640586"/>
              <a:gd name="connsiteY49" fmla="*/ 2305645 h 2546151"/>
              <a:gd name="connsiteX50" fmla="*/ 1749029 w 5640586"/>
              <a:gd name="connsiteY50" fmla="*/ 1893093 h 2546151"/>
              <a:gd name="connsiteX51" fmla="*/ 1689200 w 5640586"/>
              <a:gd name="connsiteY51" fmla="*/ 1778198 h 2546151"/>
              <a:gd name="connsiteX52" fmla="*/ 1642468 w 5640586"/>
              <a:gd name="connsiteY52" fmla="*/ 1748433 h 2546151"/>
              <a:gd name="connsiteX53" fmla="*/ 4550569 w 5640586"/>
              <a:gd name="connsiteY53" fmla="*/ 1709737 h 2546151"/>
              <a:gd name="connsiteX54" fmla="*/ 4697314 w 5640586"/>
              <a:gd name="connsiteY54" fmla="*/ 1779091 h 2546151"/>
              <a:gd name="connsiteX55" fmla="*/ 4764286 w 5640586"/>
              <a:gd name="connsiteY55" fmla="*/ 1984772 h 2546151"/>
              <a:gd name="connsiteX56" fmla="*/ 4458891 w 5640586"/>
              <a:gd name="connsiteY56" fmla="*/ 1984772 h 2546151"/>
              <a:gd name="connsiteX57" fmla="*/ 4517827 w 5640586"/>
              <a:gd name="connsiteY57" fmla="*/ 2159793 h 2546151"/>
              <a:gd name="connsiteX58" fmla="*/ 4616649 w 5640586"/>
              <a:gd name="connsiteY58" fmla="*/ 2209204 h 2546151"/>
              <a:gd name="connsiteX59" fmla="*/ 4681538 w 5640586"/>
              <a:gd name="connsiteY59" fmla="*/ 2189261 h 2546151"/>
              <a:gd name="connsiteX60" fmla="*/ 4744045 w 5640586"/>
              <a:gd name="connsiteY60" fmla="*/ 2117526 h 2546151"/>
              <a:gd name="connsiteX61" fmla="*/ 4764286 w 5640586"/>
              <a:gd name="connsiteY61" fmla="*/ 2130623 h 2546151"/>
              <a:gd name="connsiteX62" fmla="*/ 4664274 w 5640586"/>
              <a:gd name="connsiteY62" fmla="*/ 2261294 h 2546151"/>
              <a:gd name="connsiteX63" fmla="*/ 4537472 w 5640586"/>
              <a:gd name="connsiteY63" fmla="*/ 2299692 h 2546151"/>
              <a:gd name="connsiteX64" fmla="*/ 4349949 w 5640586"/>
              <a:gd name="connsiteY64" fmla="*/ 2204442 h 2546151"/>
              <a:gd name="connsiteX65" fmla="*/ 4298752 w 5640586"/>
              <a:gd name="connsiteY65" fmla="*/ 2013942 h 2546151"/>
              <a:gd name="connsiteX66" fmla="*/ 4374059 w 5640586"/>
              <a:gd name="connsiteY66" fmla="*/ 1792188 h 2546151"/>
              <a:gd name="connsiteX67" fmla="*/ 4550569 w 5640586"/>
              <a:gd name="connsiteY67" fmla="*/ 1709737 h 2546151"/>
              <a:gd name="connsiteX68" fmla="*/ 3543896 w 5640586"/>
              <a:gd name="connsiteY68" fmla="*/ 1709737 h 2546151"/>
              <a:gd name="connsiteX69" fmla="*/ 3669209 w 5640586"/>
              <a:gd name="connsiteY69" fmla="*/ 1743372 h 2546151"/>
              <a:gd name="connsiteX70" fmla="*/ 3729038 w 5640586"/>
              <a:gd name="connsiteY70" fmla="*/ 1816298 h 2546151"/>
              <a:gd name="connsiteX71" fmla="*/ 3737372 w 5640586"/>
              <a:gd name="connsiteY71" fmla="*/ 1931193 h 2546151"/>
              <a:gd name="connsiteX72" fmla="*/ 3737372 w 5640586"/>
              <a:gd name="connsiteY72" fmla="*/ 2147292 h 2546151"/>
              <a:gd name="connsiteX73" fmla="*/ 3740349 w 5640586"/>
              <a:gd name="connsiteY73" fmla="*/ 2195214 h 2546151"/>
              <a:gd name="connsiteX74" fmla="*/ 3749278 w 5640586"/>
              <a:gd name="connsiteY74" fmla="*/ 2209800 h 2546151"/>
              <a:gd name="connsiteX75" fmla="*/ 3762971 w 5640586"/>
              <a:gd name="connsiteY75" fmla="*/ 2214562 h 2546151"/>
              <a:gd name="connsiteX76" fmla="*/ 3794522 w 5640586"/>
              <a:gd name="connsiteY76" fmla="*/ 2192536 h 2546151"/>
              <a:gd name="connsiteX77" fmla="*/ 3812382 w 5640586"/>
              <a:gd name="connsiteY77" fmla="*/ 2206823 h 2546151"/>
              <a:gd name="connsiteX78" fmla="*/ 3750767 w 5640586"/>
              <a:gd name="connsiteY78" fmla="*/ 2270819 h 2546151"/>
              <a:gd name="connsiteX79" fmla="*/ 3678436 w 5640586"/>
              <a:gd name="connsiteY79" fmla="*/ 2290762 h 2546151"/>
              <a:gd name="connsiteX80" fmla="*/ 3604022 w 5640586"/>
              <a:gd name="connsiteY80" fmla="*/ 2268438 h 2546151"/>
              <a:gd name="connsiteX81" fmla="*/ 3571280 w 5640586"/>
              <a:gd name="connsiteY81" fmla="*/ 2200870 h 2546151"/>
              <a:gd name="connsiteX82" fmla="*/ 3388519 w 5640586"/>
              <a:gd name="connsiteY82" fmla="*/ 2290762 h 2546151"/>
              <a:gd name="connsiteX83" fmla="*/ 3309342 w 5640586"/>
              <a:gd name="connsiteY83" fmla="*/ 2259508 h 2546151"/>
              <a:gd name="connsiteX84" fmla="*/ 3277791 w 5640586"/>
              <a:gd name="connsiteY84" fmla="*/ 2181225 h 2546151"/>
              <a:gd name="connsiteX85" fmla="*/ 3332560 w 5640586"/>
              <a:gd name="connsiteY85" fmla="*/ 2066627 h 2546151"/>
              <a:gd name="connsiteX86" fmla="*/ 3571280 w 5640586"/>
              <a:gd name="connsiteY86" fmla="*/ 1931193 h 2546151"/>
              <a:gd name="connsiteX87" fmla="*/ 3571280 w 5640586"/>
              <a:gd name="connsiteY87" fmla="*/ 1875234 h 2546151"/>
              <a:gd name="connsiteX88" fmla="*/ 3564434 w 5640586"/>
              <a:gd name="connsiteY88" fmla="*/ 1795760 h 2546151"/>
              <a:gd name="connsiteX89" fmla="*/ 3538538 w 5640586"/>
              <a:gd name="connsiteY89" fmla="*/ 1767185 h 2546151"/>
              <a:gd name="connsiteX90" fmla="*/ 3495675 w 5640586"/>
              <a:gd name="connsiteY90" fmla="*/ 1754981 h 2546151"/>
              <a:gd name="connsiteX91" fmla="*/ 3431977 w 5640586"/>
              <a:gd name="connsiteY91" fmla="*/ 1772245 h 2546151"/>
              <a:gd name="connsiteX92" fmla="*/ 3416499 w 5640586"/>
              <a:gd name="connsiteY92" fmla="*/ 1797248 h 2546151"/>
              <a:gd name="connsiteX93" fmla="*/ 3433167 w 5640586"/>
              <a:gd name="connsiteY93" fmla="*/ 1828204 h 2546151"/>
              <a:gd name="connsiteX94" fmla="*/ 3455789 w 5640586"/>
              <a:gd name="connsiteY94" fmla="*/ 1877615 h 2546151"/>
              <a:gd name="connsiteX95" fmla="*/ 3434060 w 5640586"/>
              <a:gd name="connsiteY95" fmla="*/ 1927324 h 2546151"/>
              <a:gd name="connsiteX96" fmla="*/ 3377208 w 5640586"/>
              <a:gd name="connsiteY96" fmla="*/ 1947862 h 2546151"/>
              <a:gd name="connsiteX97" fmla="*/ 3314403 w 5640586"/>
              <a:gd name="connsiteY97" fmla="*/ 1925240 h 2546151"/>
              <a:gd name="connsiteX98" fmla="*/ 3289102 w 5640586"/>
              <a:gd name="connsiteY98" fmla="*/ 1872258 h 2546151"/>
              <a:gd name="connsiteX99" fmla="*/ 3323035 w 5640586"/>
              <a:gd name="connsiteY99" fmla="*/ 1790402 h 2546151"/>
              <a:gd name="connsiteX100" fmla="*/ 3417689 w 5640586"/>
              <a:gd name="connsiteY100" fmla="*/ 1730573 h 2546151"/>
              <a:gd name="connsiteX101" fmla="*/ 3543896 w 5640586"/>
              <a:gd name="connsiteY101" fmla="*/ 1709737 h 2546151"/>
              <a:gd name="connsiteX102" fmla="*/ 1343621 w 5640586"/>
              <a:gd name="connsiteY102" fmla="*/ 1709737 h 2546151"/>
              <a:gd name="connsiteX103" fmla="*/ 1468934 w 5640586"/>
              <a:gd name="connsiteY103" fmla="*/ 1743372 h 2546151"/>
              <a:gd name="connsiteX104" fmla="*/ 1528763 w 5640586"/>
              <a:gd name="connsiteY104" fmla="*/ 1816298 h 2546151"/>
              <a:gd name="connsiteX105" fmla="*/ 1537097 w 5640586"/>
              <a:gd name="connsiteY105" fmla="*/ 1931193 h 2546151"/>
              <a:gd name="connsiteX106" fmla="*/ 1537097 w 5640586"/>
              <a:gd name="connsiteY106" fmla="*/ 2147292 h 2546151"/>
              <a:gd name="connsiteX107" fmla="*/ 1540074 w 5640586"/>
              <a:gd name="connsiteY107" fmla="*/ 2195214 h 2546151"/>
              <a:gd name="connsiteX108" fmla="*/ 1549003 w 5640586"/>
              <a:gd name="connsiteY108" fmla="*/ 2209800 h 2546151"/>
              <a:gd name="connsiteX109" fmla="*/ 1562696 w 5640586"/>
              <a:gd name="connsiteY109" fmla="*/ 2214562 h 2546151"/>
              <a:gd name="connsiteX110" fmla="*/ 1594247 w 5640586"/>
              <a:gd name="connsiteY110" fmla="*/ 2192536 h 2546151"/>
              <a:gd name="connsiteX111" fmla="*/ 1612107 w 5640586"/>
              <a:gd name="connsiteY111" fmla="*/ 2206823 h 2546151"/>
              <a:gd name="connsiteX112" fmla="*/ 1550492 w 5640586"/>
              <a:gd name="connsiteY112" fmla="*/ 2270819 h 2546151"/>
              <a:gd name="connsiteX113" fmla="*/ 1478161 w 5640586"/>
              <a:gd name="connsiteY113" fmla="*/ 2290762 h 2546151"/>
              <a:gd name="connsiteX114" fmla="*/ 1403747 w 5640586"/>
              <a:gd name="connsiteY114" fmla="*/ 2268438 h 2546151"/>
              <a:gd name="connsiteX115" fmla="*/ 1371005 w 5640586"/>
              <a:gd name="connsiteY115" fmla="*/ 2200870 h 2546151"/>
              <a:gd name="connsiteX116" fmla="*/ 1188244 w 5640586"/>
              <a:gd name="connsiteY116" fmla="*/ 2290762 h 2546151"/>
              <a:gd name="connsiteX117" fmla="*/ 1109068 w 5640586"/>
              <a:gd name="connsiteY117" fmla="*/ 2259508 h 2546151"/>
              <a:gd name="connsiteX118" fmla="*/ 1077516 w 5640586"/>
              <a:gd name="connsiteY118" fmla="*/ 2181225 h 2546151"/>
              <a:gd name="connsiteX119" fmla="*/ 1132285 w 5640586"/>
              <a:gd name="connsiteY119" fmla="*/ 2066627 h 2546151"/>
              <a:gd name="connsiteX120" fmla="*/ 1371005 w 5640586"/>
              <a:gd name="connsiteY120" fmla="*/ 1931193 h 2546151"/>
              <a:gd name="connsiteX121" fmla="*/ 1371005 w 5640586"/>
              <a:gd name="connsiteY121" fmla="*/ 1875234 h 2546151"/>
              <a:gd name="connsiteX122" fmla="*/ 1364159 w 5640586"/>
              <a:gd name="connsiteY122" fmla="*/ 1795760 h 2546151"/>
              <a:gd name="connsiteX123" fmla="*/ 1338263 w 5640586"/>
              <a:gd name="connsiteY123" fmla="*/ 1767185 h 2546151"/>
              <a:gd name="connsiteX124" fmla="*/ 1295401 w 5640586"/>
              <a:gd name="connsiteY124" fmla="*/ 1754981 h 2546151"/>
              <a:gd name="connsiteX125" fmla="*/ 1231702 w 5640586"/>
              <a:gd name="connsiteY125" fmla="*/ 1772245 h 2546151"/>
              <a:gd name="connsiteX126" fmla="*/ 1216224 w 5640586"/>
              <a:gd name="connsiteY126" fmla="*/ 1797248 h 2546151"/>
              <a:gd name="connsiteX127" fmla="*/ 1232893 w 5640586"/>
              <a:gd name="connsiteY127" fmla="*/ 1828204 h 2546151"/>
              <a:gd name="connsiteX128" fmla="*/ 1255515 w 5640586"/>
              <a:gd name="connsiteY128" fmla="*/ 1877615 h 2546151"/>
              <a:gd name="connsiteX129" fmla="*/ 1233786 w 5640586"/>
              <a:gd name="connsiteY129" fmla="*/ 1927324 h 2546151"/>
              <a:gd name="connsiteX130" fmla="*/ 1176933 w 5640586"/>
              <a:gd name="connsiteY130" fmla="*/ 1947862 h 2546151"/>
              <a:gd name="connsiteX131" fmla="*/ 1114128 w 5640586"/>
              <a:gd name="connsiteY131" fmla="*/ 1925240 h 2546151"/>
              <a:gd name="connsiteX132" fmla="*/ 1088827 w 5640586"/>
              <a:gd name="connsiteY132" fmla="*/ 1872258 h 2546151"/>
              <a:gd name="connsiteX133" fmla="*/ 1122760 w 5640586"/>
              <a:gd name="connsiteY133" fmla="*/ 1790402 h 2546151"/>
              <a:gd name="connsiteX134" fmla="*/ 1217415 w 5640586"/>
              <a:gd name="connsiteY134" fmla="*/ 1730573 h 2546151"/>
              <a:gd name="connsiteX135" fmla="*/ 1343621 w 5640586"/>
              <a:gd name="connsiteY135" fmla="*/ 1709737 h 2546151"/>
              <a:gd name="connsiteX136" fmla="*/ 855464 w 5640586"/>
              <a:gd name="connsiteY136" fmla="*/ 1522809 h 2546151"/>
              <a:gd name="connsiteX137" fmla="*/ 875110 w 5640586"/>
              <a:gd name="connsiteY137" fmla="*/ 1522809 h 2546151"/>
              <a:gd name="connsiteX138" fmla="*/ 875110 w 5640586"/>
              <a:gd name="connsiteY138" fmla="*/ 1726406 h 2546151"/>
              <a:gd name="connsiteX139" fmla="*/ 1007269 w 5640586"/>
              <a:gd name="connsiteY139" fmla="*/ 1726406 h 2546151"/>
              <a:gd name="connsiteX140" fmla="*/ 1007269 w 5640586"/>
              <a:gd name="connsiteY140" fmla="*/ 1785342 h 2546151"/>
              <a:gd name="connsiteX141" fmla="*/ 875110 w 5640586"/>
              <a:gd name="connsiteY141" fmla="*/ 1785342 h 2546151"/>
              <a:gd name="connsiteX142" fmla="*/ 875110 w 5640586"/>
              <a:gd name="connsiteY142" fmla="*/ 2128837 h 2546151"/>
              <a:gd name="connsiteX143" fmla="*/ 879575 w 5640586"/>
              <a:gd name="connsiteY143" fmla="*/ 2191047 h 2546151"/>
              <a:gd name="connsiteX144" fmla="*/ 895350 w 5640586"/>
              <a:gd name="connsiteY144" fmla="*/ 2213669 h 2546151"/>
              <a:gd name="connsiteX145" fmla="*/ 916186 w 5640586"/>
              <a:gd name="connsiteY145" fmla="*/ 2222301 h 2546151"/>
              <a:gd name="connsiteX146" fmla="*/ 989410 w 5640586"/>
              <a:gd name="connsiteY146" fmla="*/ 2163365 h 2546151"/>
              <a:gd name="connsiteX147" fmla="*/ 1007269 w 5640586"/>
              <a:gd name="connsiteY147" fmla="*/ 2176462 h 2546151"/>
              <a:gd name="connsiteX148" fmla="*/ 850702 w 5640586"/>
              <a:gd name="connsiteY148" fmla="*/ 2290762 h 2546151"/>
              <a:gd name="connsiteX149" fmla="*/ 761107 w 5640586"/>
              <a:gd name="connsiteY149" fmla="*/ 2261294 h 2546151"/>
              <a:gd name="connsiteX150" fmla="*/ 714375 w 5640586"/>
              <a:gd name="connsiteY150" fmla="*/ 2195512 h 2546151"/>
              <a:gd name="connsiteX151" fmla="*/ 708422 w 5640586"/>
              <a:gd name="connsiteY151" fmla="*/ 2085975 h 2546151"/>
              <a:gd name="connsiteX152" fmla="*/ 708422 w 5640586"/>
              <a:gd name="connsiteY152" fmla="*/ 1785342 h 2546151"/>
              <a:gd name="connsiteX153" fmla="*/ 635794 w 5640586"/>
              <a:gd name="connsiteY153" fmla="*/ 1785342 h 2546151"/>
              <a:gd name="connsiteX154" fmla="*/ 635794 w 5640586"/>
              <a:gd name="connsiteY154" fmla="*/ 1764506 h 2546151"/>
              <a:gd name="connsiteX155" fmla="*/ 763489 w 5640586"/>
              <a:gd name="connsiteY155" fmla="*/ 1653183 h 2546151"/>
              <a:gd name="connsiteX156" fmla="*/ 855464 w 5640586"/>
              <a:gd name="connsiteY156" fmla="*/ 1522809 h 2546151"/>
              <a:gd name="connsiteX157" fmla="*/ 4185047 w 5640586"/>
              <a:gd name="connsiteY157" fmla="*/ 1457325 h 2546151"/>
              <a:gd name="connsiteX158" fmla="*/ 4293692 w 5640586"/>
              <a:gd name="connsiteY158" fmla="*/ 1484709 h 2546151"/>
              <a:gd name="connsiteX159" fmla="*/ 4329113 w 5640586"/>
              <a:gd name="connsiteY159" fmla="*/ 1545431 h 2546151"/>
              <a:gd name="connsiteX160" fmla="*/ 4307086 w 5640586"/>
              <a:gd name="connsiteY160" fmla="*/ 1591865 h 2546151"/>
              <a:gd name="connsiteX161" fmla="*/ 4248746 w 5640586"/>
              <a:gd name="connsiteY161" fmla="*/ 1611511 h 2546151"/>
              <a:gd name="connsiteX162" fmla="*/ 4199632 w 5640586"/>
              <a:gd name="connsiteY162" fmla="*/ 1595437 h 2546151"/>
              <a:gd name="connsiteX163" fmla="*/ 4181475 w 5640586"/>
              <a:gd name="connsiteY163" fmla="*/ 1559719 h 2546151"/>
              <a:gd name="connsiteX164" fmla="*/ 4185047 w 5640586"/>
              <a:gd name="connsiteY164" fmla="*/ 1537692 h 2546151"/>
              <a:gd name="connsiteX165" fmla="*/ 4187429 w 5640586"/>
              <a:gd name="connsiteY165" fmla="*/ 1518642 h 2546151"/>
              <a:gd name="connsiteX166" fmla="*/ 4180285 w 5640586"/>
              <a:gd name="connsiteY166" fmla="*/ 1500187 h 2546151"/>
              <a:gd name="connsiteX167" fmla="*/ 4157068 w 5640586"/>
              <a:gd name="connsiteY167" fmla="*/ 1491258 h 2546151"/>
              <a:gd name="connsiteX168" fmla="*/ 4128195 w 5640586"/>
              <a:gd name="connsiteY168" fmla="*/ 1505545 h 2546151"/>
              <a:gd name="connsiteX169" fmla="*/ 4116586 w 5640586"/>
              <a:gd name="connsiteY169" fmla="*/ 1551384 h 2546151"/>
              <a:gd name="connsiteX170" fmla="*/ 4117777 w 5640586"/>
              <a:gd name="connsiteY170" fmla="*/ 1655564 h 2546151"/>
              <a:gd name="connsiteX171" fmla="*/ 4117777 w 5640586"/>
              <a:gd name="connsiteY171" fmla="*/ 1726406 h 2546151"/>
              <a:gd name="connsiteX172" fmla="*/ 4199930 w 5640586"/>
              <a:gd name="connsiteY172" fmla="*/ 1726406 h 2546151"/>
              <a:gd name="connsiteX173" fmla="*/ 4199930 w 5640586"/>
              <a:gd name="connsiteY173" fmla="*/ 1784747 h 2546151"/>
              <a:gd name="connsiteX174" fmla="*/ 4117777 w 5640586"/>
              <a:gd name="connsiteY174" fmla="*/ 1784747 h 2546151"/>
              <a:gd name="connsiteX175" fmla="*/ 4117777 w 5640586"/>
              <a:gd name="connsiteY175" fmla="*/ 2171104 h 2546151"/>
              <a:gd name="connsiteX176" fmla="*/ 4129683 w 5640586"/>
              <a:gd name="connsiteY176" fmla="*/ 2241351 h 2546151"/>
              <a:gd name="connsiteX177" fmla="*/ 4199930 w 5640586"/>
              <a:gd name="connsiteY177" fmla="*/ 2261592 h 2546151"/>
              <a:gd name="connsiteX178" fmla="*/ 4199930 w 5640586"/>
              <a:gd name="connsiteY178" fmla="*/ 2283023 h 2546151"/>
              <a:gd name="connsiteX179" fmla="*/ 3871913 w 5640586"/>
              <a:gd name="connsiteY179" fmla="*/ 2283023 h 2546151"/>
              <a:gd name="connsiteX180" fmla="*/ 3871913 w 5640586"/>
              <a:gd name="connsiteY180" fmla="*/ 2261592 h 2546151"/>
              <a:gd name="connsiteX181" fmla="*/ 3925193 w 5640586"/>
              <a:gd name="connsiteY181" fmla="*/ 2252960 h 2546151"/>
              <a:gd name="connsiteX182" fmla="*/ 3946922 w 5640586"/>
              <a:gd name="connsiteY182" fmla="*/ 2230636 h 2546151"/>
              <a:gd name="connsiteX183" fmla="*/ 3952875 w 5640586"/>
              <a:gd name="connsiteY183" fmla="*/ 2171104 h 2546151"/>
              <a:gd name="connsiteX184" fmla="*/ 3952875 w 5640586"/>
              <a:gd name="connsiteY184" fmla="*/ 1784747 h 2546151"/>
              <a:gd name="connsiteX185" fmla="*/ 3871913 w 5640586"/>
              <a:gd name="connsiteY185" fmla="*/ 1784747 h 2546151"/>
              <a:gd name="connsiteX186" fmla="*/ 3871913 w 5640586"/>
              <a:gd name="connsiteY186" fmla="*/ 1726406 h 2546151"/>
              <a:gd name="connsiteX187" fmla="*/ 3952875 w 5640586"/>
              <a:gd name="connsiteY187" fmla="*/ 1726406 h 2546151"/>
              <a:gd name="connsiteX188" fmla="*/ 3952875 w 5640586"/>
              <a:gd name="connsiteY188" fmla="*/ 1685329 h 2546151"/>
              <a:gd name="connsiteX189" fmla="*/ 3952280 w 5640586"/>
              <a:gd name="connsiteY189" fmla="*/ 1657350 h 2546151"/>
              <a:gd name="connsiteX190" fmla="*/ 4015085 w 5640586"/>
              <a:gd name="connsiteY190" fmla="*/ 1514475 h 2546151"/>
              <a:gd name="connsiteX191" fmla="*/ 4185047 w 5640586"/>
              <a:gd name="connsiteY191" fmla="*/ 1457325 h 2546151"/>
              <a:gd name="connsiteX192" fmla="*/ 2859882 w 5640586"/>
              <a:gd name="connsiteY192" fmla="*/ 1457325 h 2546151"/>
              <a:gd name="connsiteX193" fmla="*/ 2936082 w 5640586"/>
              <a:gd name="connsiteY193" fmla="*/ 1466850 h 2546151"/>
              <a:gd name="connsiteX194" fmla="*/ 3004245 w 5640586"/>
              <a:gd name="connsiteY194" fmla="*/ 1493341 h 2546151"/>
              <a:gd name="connsiteX195" fmla="*/ 3060502 w 5640586"/>
              <a:gd name="connsiteY195" fmla="*/ 1512689 h 2546151"/>
              <a:gd name="connsiteX196" fmla="*/ 3084910 w 5640586"/>
              <a:gd name="connsiteY196" fmla="*/ 1503164 h 2546151"/>
              <a:gd name="connsiteX197" fmla="*/ 3101578 w 5640586"/>
              <a:gd name="connsiteY197" fmla="*/ 1457325 h 2546151"/>
              <a:gd name="connsiteX198" fmla="*/ 3119438 w 5640586"/>
              <a:gd name="connsiteY198" fmla="*/ 1457325 h 2546151"/>
              <a:gd name="connsiteX199" fmla="*/ 3125986 w 5640586"/>
              <a:gd name="connsiteY199" fmla="*/ 1726406 h 2546151"/>
              <a:gd name="connsiteX200" fmla="*/ 3101578 w 5640586"/>
              <a:gd name="connsiteY200" fmla="*/ 1726406 h 2546151"/>
              <a:gd name="connsiteX201" fmla="*/ 3016746 w 5640586"/>
              <a:gd name="connsiteY201" fmla="*/ 1563588 h 2546151"/>
              <a:gd name="connsiteX202" fmla="*/ 2870597 w 5640586"/>
              <a:gd name="connsiteY202" fmla="*/ 1501973 h 2546151"/>
              <a:gd name="connsiteX203" fmla="*/ 2774454 w 5640586"/>
              <a:gd name="connsiteY203" fmla="*/ 1534418 h 2546151"/>
              <a:gd name="connsiteX204" fmla="*/ 2739033 w 5640586"/>
              <a:gd name="connsiteY204" fmla="*/ 1609129 h 2546151"/>
              <a:gd name="connsiteX205" fmla="*/ 2751535 w 5640586"/>
              <a:gd name="connsiteY205" fmla="*/ 1656754 h 2546151"/>
              <a:gd name="connsiteX206" fmla="*/ 2806899 w 5640586"/>
              <a:gd name="connsiteY206" fmla="*/ 1712118 h 2546151"/>
              <a:gd name="connsiteX207" fmla="*/ 2936082 w 5640586"/>
              <a:gd name="connsiteY207" fmla="*/ 1781770 h 2546151"/>
              <a:gd name="connsiteX208" fmla="*/ 3127177 w 5640586"/>
              <a:gd name="connsiteY208" fmla="*/ 1913334 h 2546151"/>
              <a:gd name="connsiteX209" fmla="*/ 3175992 w 5640586"/>
              <a:gd name="connsiteY209" fmla="*/ 2055018 h 2546151"/>
              <a:gd name="connsiteX210" fmla="*/ 3097114 w 5640586"/>
              <a:gd name="connsiteY210" fmla="*/ 2229147 h 2546151"/>
              <a:gd name="connsiteX211" fmla="*/ 2896791 w 5640586"/>
              <a:gd name="connsiteY211" fmla="*/ 2302073 h 2546151"/>
              <a:gd name="connsiteX212" fmla="*/ 2824758 w 5640586"/>
              <a:gd name="connsiteY212" fmla="*/ 2294334 h 2546151"/>
              <a:gd name="connsiteX213" fmla="*/ 2739628 w 5640586"/>
              <a:gd name="connsiteY213" fmla="*/ 2265164 h 2546151"/>
              <a:gd name="connsiteX214" fmla="*/ 2692599 w 5640586"/>
              <a:gd name="connsiteY214" fmla="*/ 2253257 h 2546151"/>
              <a:gd name="connsiteX215" fmla="*/ 2659857 w 5640586"/>
              <a:gd name="connsiteY215" fmla="*/ 2265164 h 2546151"/>
              <a:gd name="connsiteX216" fmla="*/ 2631877 w 5640586"/>
              <a:gd name="connsiteY216" fmla="*/ 2301478 h 2546151"/>
              <a:gd name="connsiteX217" fmla="*/ 2609850 w 5640586"/>
              <a:gd name="connsiteY217" fmla="*/ 2301478 h 2546151"/>
              <a:gd name="connsiteX218" fmla="*/ 2609850 w 5640586"/>
              <a:gd name="connsiteY218" fmla="*/ 1996678 h 2546151"/>
              <a:gd name="connsiteX219" fmla="*/ 2631877 w 5640586"/>
              <a:gd name="connsiteY219" fmla="*/ 1996678 h 2546151"/>
              <a:gd name="connsiteX220" fmla="*/ 2732782 w 5640586"/>
              <a:gd name="connsiteY220" fmla="*/ 2192833 h 2546151"/>
              <a:gd name="connsiteX221" fmla="*/ 2893814 w 5640586"/>
              <a:gd name="connsiteY221" fmla="*/ 2260401 h 2546151"/>
              <a:gd name="connsiteX222" fmla="*/ 3000078 w 5640586"/>
              <a:gd name="connsiteY222" fmla="*/ 2224087 h 2546151"/>
              <a:gd name="connsiteX223" fmla="*/ 3039666 w 5640586"/>
              <a:gd name="connsiteY223" fmla="*/ 2139553 h 2546151"/>
              <a:gd name="connsiteX224" fmla="*/ 3024485 w 5640586"/>
              <a:gd name="connsiteY224" fmla="*/ 2084189 h 2546151"/>
              <a:gd name="connsiteX225" fmla="*/ 2978349 w 5640586"/>
              <a:gd name="connsiteY225" fmla="*/ 2033290 h 2546151"/>
              <a:gd name="connsiteX226" fmla="*/ 2868811 w 5640586"/>
              <a:gd name="connsiteY226" fmla="*/ 1970484 h 2546151"/>
              <a:gd name="connsiteX227" fmla="*/ 2710458 w 5640586"/>
              <a:gd name="connsiteY227" fmla="*/ 1878211 h 2546151"/>
              <a:gd name="connsiteX228" fmla="*/ 2636342 w 5640586"/>
              <a:gd name="connsiteY228" fmla="*/ 1793081 h 2546151"/>
              <a:gd name="connsiteX229" fmla="*/ 2610446 w 5640586"/>
              <a:gd name="connsiteY229" fmla="*/ 1689497 h 2546151"/>
              <a:gd name="connsiteX230" fmla="*/ 2681288 w 5640586"/>
              <a:gd name="connsiteY230" fmla="*/ 1525190 h 2546151"/>
              <a:gd name="connsiteX231" fmla="*/ 2859882 w 5640586"/>
              <a:gd name="connsiteY231" fmla="*/ 1457325 h 2546151"/>
              <a:gd name="connsiteX232" fmla="*/ 250032 w 5640586"/>
              <a:gd name="connsiteY232" fmla="*/ 1457325 h 2546151"/>
              <a:gd name="connsiteX233" fmla="*/ 326232 w 5640586"/>
              <a:gd name="connsiteY233" fmla="*/ 1466850 h 2546151"/>
              <a:gd name="connsiteX234" fmla="*/ 394395 w 5640586"/>
              <a:gd name="connsiteY234" fmla="*/ 1493341 h 2546151"/>
              <a:gd name="connsiteX235" fmla="*/ 450652 w 5640586"/>
              <a:gd name="connsiteY235" fmla="*/ 1512689 h 2546151"/>
              <a:gd name="connsiteX236" fmla="*/ 475060 w 5640586"/>
              <a:gd name="connsiteY236" fmla="*/ 1503164 h 2546151"/>
              <a:gd name="connsiteX237" fmla="*/ 491729 w 5640586"/>
              <a:gd name="connsiteY237" fmla="*/ 1457325 h 2546151"/>
              <a:gd name="connsiteX238" fmla="*/ 509588 w 5640586"/>
              <a:gd name="connsiteY238" fmla="*/ 1457325 h 2546151"/>
              <a:gd name="connsiteX239" fmla="*/ 516136 w 5640586"/>
              <a:gd name="connsiteY239" fmla="*/ 1726406 h 2546151"/>
              <a:gd name="connsiteX240" fmla="*/ 491729 w 5640586"/>
              <a:gd name="connsiteY240" fmla="*/ 1726406 h 2546151"/>
              <a:gd name="connsiteX241" fmla="*/ 406896 w 5640586"/>
              <a:gd name="connsiteY241" fmla="*/ 1563588 h 2546151"/>
              <a:gd name="connsiteX242" fmla="*/ 260747 w 5640586"/>
              <a:gd name="connsiteY242" fmla="*/ 1501973 h 2546151"/>
              <a:gd name="connsiteX243" fmla="*/ 164604 w 5640586"/>
              <a:gd name="connsiteY243" fmla="*/ 1534418 h 2546151"/>
              <a:gd name="connsiteX244" fmla="*/ 129183 w 5640586"/>
              <a:gd name="connsiteY244" fmla="*/ 1609129 h 2546151"/>
              <a:gd name="connsiteX245" fmla="*/ 141685 w 5640586"/>
              <a:gd name="connsiteY245" fmla="*/ 1656754 h 2546151"/>
              <a:gd name="connsiteX246" fmla="*/ 197049 w 5640586"/>
              <a:gd name="connsiteY246" fmla="*/ 1712118 h 2546151"/>
              <a:gd name="connsiteX247" fmla="*/ 326232 w 5640586"/>
              <a:gd name="connsiteY247" fmla="*/ 1781770 h 2546151"/>
              <a:gd name="connsiteX248" fmla="*/ 517327 w 5640586"/>
              <a:gd name="connsiteY248" fmla="*/ 1913334 h 2546151"/>
              <a:gd name="connsiteX249" fmla="*/ 566143 w 5640586"/>
              <a:gd name="connsiteY249" fmla="*/ 2055018 h 2546151"/>
              <a:gd name="connsiteX250" fmla="*/ 487264 w 5640586"/>
              <a:gd name="connsiteY250" fmla="*/ 2229147 h 2546151"/>
              <a:gd name="connsiteX251" fmla="*/ 286941 w 5640586"/>
              <a:gd name="connsiteY251" fmla="*/ 2302073 h 2546151"/>
              <a:gd name="connsiteX252" fmla="*/ 214908 w 5640586"/>
              <a:gd name="connsiteY252" fmla="*/ 2294334 h 2546151"/>
              <a:gd name="connsiteX253" fmla="*/ 129778 w 5640586"/>
              <a:gd name="connsiteY253" fmla="*/ 2265164 h 2546151"/>
              <a:gd name="connsiteX254" fmla="*/ 82749 w 5640586"/>
              <a:gd name="connsiteY254" fmla="*/ 2253257 h 2546151"/>
              <a:gd name="connsiteX255" fmla="*/ 50007 w 5640586"/>
              <a:gd name="connsiteY255" fmla="*/ 2265164 h 2546151"/>
              <a:gd name="connsiteX256" fmla="*/ 22027 w 5640586"/>
              <a:gd name="connsiteY256" fmla="*/ 2301478 h 2546151"/>
              <a:gd name="connsiteX257" fmla="*/ 0 w 5640586"/>
              <a:gd name="connsiteY257" fmla="*/ 2301478 h 2546151"/>
              <a:gd name="connsiteX258" fmla="*/ 0 w 5640586"/>
              <a:gd name="connsiteY258" fmla="*/ 1996678 h 2546151"/>
              <a:gd name="connsiteX259" fmla="*/ 22027 w 5640586"/>
              <a:gd name="connsiteY259" fmla="*/ 1996678 h 2546151"/>
              <a:gd name="connsiteX260" fmla="*/ 122932 w 5640586"/>
              <a:gd name="connsiteY260" fmla="*/ 2192833 h 2546151"/>
              <a:gd name="connsiteX261" fmla="*/ 283964 w 5640586"/>
              <a:gd name="connsiteY261" fmla="*/ 2260401 h 2546151"/>
              <a:gd name="connsiteX262" fmla="*/ 390228 w 5640586"/>
              <a:gd name="connsiteY262" fmla="*/ 2224087 h 2546151"/>
              <a:gd name="connsiteX263" fmla="*/ 429816 w 5640586"/>
              <a:gd name="connsiteY263" fmla="*/ 2139553 h 2546151"/>
              <a:gd name="connsiteX264" fmla="*/ 414635 w 5640586"/>
              <a:gd name="connsiteY264" fmla="*/ 2084189 h 2546151"/>
              <a:gd name="connsiteX265" fmla="*/ 368499 w 5640586"/>
              <a:gd name="connsiteY265" fmla="*/ 2033290 h 2546151"/>
              <a:gd name="connsiteX266" fmla="*/ 258961 w 5640586"/>
              <a:gd name="connsiteY266" fmla="*/ 1970484 h 2546151"/>
              <a:gd name="connsiteX267" fmla="*/ 100608 w 5640586"/>
              <a:gd name="connsiteY267" fmla="*/ 1878211 h 2546151"/>
              <a:gd name="connsiteX268" fmla="*/ 26492 w 5640586"/>
              <a:gd name="connsiteY268" fmla="*/ 1793081 h 2546151"/>
              <a:gd name="connsiteX269" fmla="*/ 596 w 5640586"/>
              <a:gd name="connsiteY269" fmla="*/ 1689497 h 2546151"/>
              <a:gd name="connsiteX270" fmla="*/ 71438 w 5640586"/>
              <a:gd name="connsiteY270" fmla="*/ 1525190 h 2546151"/>
              <a:gd name="connsiteX271" fmla="*/ 250032 w 5640586"/>
              <a:gd name="connsiteY271" fmla="*/ 1457325 h 2546151"/>
              <a:gd name="connsiteX272" fmla="*/ 1371005 w 5640586"/>
              <a:gd name="connsiteY272" fmla="*/ 513754 h 2546151"/>
              <a:gd name="connsiteX273" fmla="*/ 1263849 w 5640586"/>
              <a:gd name="connsiteY273" fmla="*/ 604242 h 2546151"/>
              <a:gd name="connsiteX274" fmla="*/ 1240632 w 5640586"/>
              <a:gd name="connsiteY274" fmla="*/ 669131 h 2546151"/>
              <a:gd name="connsiteX275" fmla="*/ 1260277 w 5640586"/>
              <a:gd name="connsiteY275" fmla="*/ 717351 h 2546151"/>
              <a:gd name="connsiteX276" fmla="*/ 1301949 w 5640586"/>
              <a:gd name="connsiteY276" fmla="*/ 733425 h 2546151"/>
              <a:gd name="connsiteX277" fmla="*/ 1371005 w 5640586"/>
              <a:gd name="connsiteY277" fmla="*/ 700087 h 2546151"/>
              <a:gd name="connsiteX278" fmla="*/ 3805238 w 5640586"/>
              <a:gd name="connsiteY278" fmla="*/ 294679 h 2546151"/>
              <a:gd name="connsiteX279" fmla="*/ 3753148 w 5640586"/>
              <a:gd name="connsiteY279" fmla="*/ 317599 h 2546151"/>
              <a:gd name="connsiteX280" fmla="*/ 3724573 w 5640586"/>
              <a:gd name="connsiteY280" fmla="*/ 408086 h 2546151"/>
              <a:gd name="connsiteX281" fmla="*/ 3717727 w 5640586"/>
              <a:gd name="connsiteY281" fmla="*/ 595908 h 2546151"/>
              <a:gd name="connsiteX282" fmla="*/ 3726061 w 5640586"/>
              <a:gd name="connsiteY282" fmla="*/ 714970 h 2546151"/>
              <a:gd name="connsiteX283" fmla="*/ 3754041 w 5640586"/>
              <a:gd name="connsiteY283" fmla="*/ 779264 h 2546151"/>
              <a:gd name="connsiteX284" fmla="*/ 3802857 w 5640586"/>
              <a:gd name="connsiteY284" fmla="*/ 801290 h 2546151"/>
              <a:gd name="connsiteX285" fmla="*/ 3847505 w 5640586"/>
              <a:gd name="connsiteY285" fmla="*/ 786408 h 2546151"/>
              <a:gd name="connsiteX286" fmla="*/ 3878461 w 5640586"/>
              <a:gd name="connsiteY286" fmla="*/ 729853 h 2546151"/>
              <a:gd name="connsiteX287" fmla="*/ 3890367 w 5640586"/>
              <a:gd name="connsiteY287" fmla="*/ 501253 h 2546151"/>
              <a:gd name="connsiteX288" fmla="*/ 3879057 w 5640586"/>
              <a:gd name="connsiteY288" fmla="*/ 362247 h 2546151"/>
              <a:gd name="connsiteX289" fmla="*/ 3845719 w 5640586"/>
              <a:gd name="connsiteY289" fmla="*/ 307181 h 2546151"/>
              <a:gd name="connsiteX290" fmla="*/ 3805238 w 5640586"/>
              <a:gd name="connsiteY290" fmla="*/ 294679 h 2546151"/>
              <a:gd name="connsiteX291" fmla="*/ 5417939 w 5640586"/>
              <a:gd name="connsiteY291" fmla="*/ 291107 h 2546151"/>
              <a:gd name="connsiteX292" fmla="*/ 5367338 w 5640586"/>
              <a:gd name="connsiteY292" fmla="*/ 321468 h 2546151"/>
              <a:gd name="connsiteX293" fmla="*/ 5332214 w 5640586"/>
              <a:gd name="connsiteY293" fmla="*/ 466725 h 2546151"/>
              <a:gd name="connsiteX294" fmla="*/ 5332214 w 5640586"/>
              <a:gd name="connsiteY294" fmla="*/ 487561 h 2546151"/>
              <a:gd name="connsiteX295" fmla="*/ 5494139 w 5640586"/>
              <a:gd name="connsiteY295" fmla="*/ 487561 h 2546151"/>
              <a:gd name="connsiteX296" fmla="*/ 5483721 w 5640586"/>
              <a:gd name="connsiteY296" fmla="*/ 355997 h 2546151"/>
              <a:gd name="connsiteX297" fmla="*/ 5451277 w 5640586"/>
              <a:gd name="connsiteY297" fmla="*/ 301823 h 2546151"/>
              <a:gd name="connsiteX298" fmla="*/ 5417939 w 5640586"/>
              <a:gd name="connsiteY298" fmla="*/ 291107 h 2546151"/>
              <a:gd name="connsiteX299" fmla="*/ 1642468 w 5640586"/>
              <a:gd name="connsiteY299" fmla="*/ 269081 h 2546151"/>
              <a:gd name="connsiteX300" fmla="*/ 1938338 w 5640586"/>
              <a:gd name="connsiteY300" fmla="*/ 269081 h 2546151"/>
              <a:gd name="connsiteX301" fmla="*/ 1938338 w 5640586"/>
              <a:gd name="connsiteY301" fmla="*/ 291107 h 2546151"/>
              <a:gd name="connsiteX302" fmla="*/ 1897261 w 5640586"/>
              <a:gd name="connsiteY302" fmla="*/ 302418 h 2546151"/>
              <a:gd name="connsiteX303" fmla="*/ 1885355 w 5640586"/>
              <a:gd name="connsiteY303" fmla="*/ 326826 h 2546151"/>
              <a:gd name="connsiteX304" fmla="*/ 1915121 w 5640586"/>
              <a:gd name="connsiteY304" fmla="*/ 416123 h 2546151"/>
              <a:gd name="connsiteX305" fmla="*/ 2010371 w 5640586"/>
              <a:gd name="connsiteY305" fmla="*/ 634008 h 2546151"/>
              <a:gd name="connsiteX306" fmla="*/ 2075260 w 5640586"/>
              <a:gd name="connsiteY306" fmla="*/ 465534 h 2546151"/>
              <a:gd name="connsiteX307" fmla="*/ 2110383 w 5640586"/>
              <a:gd name="connsiteY307" fmla="*/ 340518 h 2546151"/>
              <a:gd name="connsiteX308" fmla="*/ 2095798 w 5640586"/>
              <a:gd name="connsiteY308" fmla="*/ 305395 h 2546151"/>
              <a:gd name="connsiteX309" fmla="*/ 2044303 w 5640586"/>
              <a:gd name="connsiteY309" fmla="*/ 291107 h 2546151"/>
              <a:gd name="connsiteX310" fmla="*/ 2044303 w 5640586"/>
              <a:gd name="connsiteY310" fmla="*/ 269081 h 2546151"/>
              <a:gd name="connsiteX311" fmla="*/ 2230636 w 5640586"/>
              <a:gd name="connsiteY311" fmla="*/ 269081 h 2546151"/>
              <a:gd name="connsiteX312" fmla="*/ 2230636 w 5640586"/>
              <a:gd name="connsiteY312" fmla="*/ 291107 h 2546151"/>
              <a:gd name="connsiteX313" fmla="*/ 2185988 w 5640586"/>
              <a:gd name="connsiteY313" fmla="*/ 312241 h 2546151"/>
              <a:gd name="connsiteX314" fmla="*/ 2128243 w 5640586"/>
              <a:gd name="connsiteY314" fmla="*/ 435768 h 2546151"/>
              <a:gd name="connsiteX315" fmla="*/ 1969294 w 5640586"/>
              <a:gd name="connsiteY315" fmla="*/ 848320 h 2546151"/>
              <a:gd name="connsiteX316" fmla="*/ 1879997 w 5640586"/>
              <a:gd name="connsiteY316" fmla="*/ 1038820 h 2546151"/>
              <a:gd name="connsiteX317" fmla="*/ 1777008 w 5640586"/>
              <a:gd name="connsiteY317" fmla="*/ 1088826 h 2546151"/>
              <a:gd name="connsiteX318" fmla="*/ 1696939 w 5640586"/>
              <a:gd name="connsiteY318" fmla="*/ 1060549 h 2546151"/>
              <a:gd name="connsiteX319" fmla="*/ 1666280 w 5640586"/>
              <a:gd name="connsiteY319" fmla="*/ 992386 h 2546151"/>
              <a:gd name="connsiteX320" fmla="*/ 1687414 w 5640586"/>
              <a:gd name="connsiteY320" fmla="*/ 935236 h 2546151"/>
              <a:gd name="connsiteX321" fmla="*/ 1739504 w 5640586"/>
              <a:gd name="connsiteY321" fmla="*/ 912614 h 2546151"/>
              <a:gd name="connsiteX322" fmla="*/ 1787426 w 5640586"/>
              <a:gd name="connsiteY322" fmla="*/ 931664 h 2546151"/>
              <a:gd name="connsiteX323" fmla="*/ 1806178 w 5640586"/>
              <a:gd name="connsiteY323" fmla="*/ 990600 h 2546151"/>
              <a:gd name="connsiteX324" fmla="*/ 1811536 w 5640586"/>
              <a:gd name="connsiteY324" fmla="*/ 1019770 h 2546151"/>
              <a:gd name="connsiteX325" fmla="*/ 1825229 w 5640586"/>
              <a:gd name="connsiteY325" fmla="*/ 1026319 h 2546151"/>
              <a:gd name="connsiteX326" fmla="*/ 1855590 w 5640586"/>
              <a:gd name="connsiteY326" fmla="*/ 1009054 h 2546151"/>
              <a:gd name="connsiteX327" fmla="*/ 1911549 w 5640586"/>
              <a:gd name="connsiteY327" fmla="*/ 894754 h 2546151"/>
              <a:gd name="connsiteX328" fmla="*/ 1928813 w 5640586"/>
              <a:gd name="connsiteY328" fmla="*/ 848320 h 2546151"/>
              <a:gd name="connsiteX329" fmla="*/ 1749028 w 5640586"/>
              <a:gd name="connsiteY329" fmla="*/ 435768 h 2546151"/>
              <a:gd name="connsiteX330" fmla="*/ 1689200 w 5640586"/>
              <a:gd name="connsiteY330" fmla="*/ 320873 h 2546151"/>
              <a:gd name="connsiteX331" fmla="*/ 1642468 w 5640586"/>
              <a:gd name="connsiteY331" fmla="*/ 291107 h 2546151"/>
              <a:gd name="connsiteX332" fmla="*/ 5426869 w 5640586"/>
              <a:gd name="connsiteY332" fmla="*/ 252412 h 2546151"/>
              <a:gd name="connsiteX333" fmla="*/ 5573613 w 5640586"/>
              <a:gd name="connsiteY333" fmla="*/ 321766 h 2546151"/>
              <a:gd name="connsiteX334" fmla="*/ 5640586 w 5640586"/>
              <a:gd name="connsiteY334" fmla="*/ 527447 h 2546151"/>
              <a:gd name="connsiteX335" fmla="*/ 5335191 w 5640586"/>
              <a:gd name="connsiteY335" fmla="*/ 527447 h 2546151"/>
              <a:gd name="connsiteX336" fmla="*/ 5394127 w 5640586"/>
              <a:gd name="connsiteY336" fmla="*/ 702469 h 2546151"/>
              <a:gd name="connsiteX337" fmla="*/ 5492949 w 5640586"/>
              <a:gd name="connsiteY337" fmla="*/ 751879 h 2546151"/>
              <a:gd name="connsiteX338" fmla="*/ 5557837 w 5640586"/>
              <a:gd name="connsiteY338" fmla="*/ 731936 h 2546151"/>
              <a:gd name="connsiteX339" fmla="*/ 5620345 w 5640586"/>
              <a:gd name="connsiteY339" fmla="*/ 660201 h 2546151"/>
              <a:gd name="connsiteX340" fmla="*/ 5640586 w 5640586"/>
              <a:gd name="connsiteY340" fmla="*/ 673298 h 2546151"/>
              <a:gd name="connsiteX341" fmla="*/ 5540573 w 5640586"/>
              <a:gd name="connsiteY341" fmla="*/ 803969 h 2546151"/>
              <a:gd name="connsiteX342" fmla="*/ 5413772 w 5640586"/>
              <a:gd name="connsiteY342" fmla="*/ 842367 h 2546151"/>
              <a:gd name="connsiteX343" fmla="*/ 5226249 w 5640586"/>
              <a:gd name="connsiteY343" fmla="*/ 747117 h 2546151"/>
              <a:gd name="connsiteX344" fmla="*/ 5175052 w 5640586"/>
              <a:gd name="connsiteY344" fmla="*/ 556617 h 2546151"/>
              <a:gd name="connsiteX345" fmla="*/ 5250359 w 5640586"/>
              <a:gd name="connsiteY345" fmla="*/ 334863 h 2546151"/>
              <a:gd name="connsiteX346" fmla="*/ 5426869 w 5640586"/>
              <a:gd name="connsiteY346" fmla="*/ 252412 h 2546151"/>
              <a:gd name="connsiteX347" fmla="*/ 4551164 w 5640586"/>
              <a:gd name="connsiteY347" fmla="*/ 252412 h 2546151"/>
              <a:gd name="connsiteX348" fmla="*/ 4641057 w 5640586"/>
              <a:gd name="connsiteY348" fmla="*/ 277415 h 2546151"/>
              <a:gd name="connsiteX349" fmla="*/ 4697016 w 5640586"/>
              <a:gd name="connsiteY349" fmla="*/ 353615 h 2546151"/>
              <a:gd name="connsiteX350" fmla="*/ 4788396 w 5640586"/>
              <a:gd name="connsiteY350" fmla="*/ 276225 h 2546151"/>
              <a:gd name="connsiteX351" fmla="*/ 4879777 w 5640586"/>
              <a:gd name="connsiteY351" fmla="*/ 252412 h 2546151"/>
              <a:gd name="connsiteX352" fmla="*/ 4971752 w 5640586"/>
              <a:gd name="connsiteY352" fmla="*/ 278904 h 2546151"/>
              <a:gd name="connsiteX353" fmla="*/ 5019377 w 5640586"/>
              <a:gd name="connsiteY353" fmla="*/ 346174 h 2546151"/>
              <a:gd name="connsiteX354" fmla="*/ 5032772 w 5640586"/>
              <a:gd name="connsiteY354" fmla="*/ 476250 h 2546151"/>
              <a:gd name="connsiteX355" fmla="*/ 5032772 w 5640586"/>
              <a:gd name="connsiteY355" fmla="*/ 704254 h 2546151"/>
              <a:gd name="connsiteX356" fmla="*/ 5044381 w 5640586"/>
              <a:gd name="connsiteY356" fmla="*/ 784026 h 2546151"/>
              <a:gd name="connsiteX357" fmla="*/ 5092899 w 5640586"/>
              <a:gd name="connsiteY357" fmla="*/ 804267 h 2546151"/>
              <a:gd name="connsiteX358" fmla="*/ 5092899 w 5640586"/>
              <a:gd name="connsiteY358" fmla="*/ 825698 h 2546151"/>
              <a:gd name="connsiteX359" fmla="*/ 4805363 w 5640586"/>
              <a:gd name="connsiteY359" fmla="*/ 825698 h 2546151"/>
              <a:gd name="connsiteX360" fmla="*/ 4805363 w 5640586"/>
              <a:gd name="connsiteY360" fmla="*/ 804267 h 2546151"/>
              <a:gd name="connsiteX361" fmla="*/ 4855369 w 5640586"/>
              <a:gd name="connsiteY361" fmla="*/ 778073 h 2546151"/>
              <a:gd name="connsiteX362" fmla="*/ 4866085 w 5640586"/>
              <a:gd name="connsiteY362" fmla="*/ 704254 h 2546151"/>
              <a:gd name="connsiteX363" fmla="*/ 4866085 w 5640586"/>
              <a:gd name="connsiteY363" fmla="*/ 464939 h 2546151"/>
              <a:gd name="connsiteX364" fmla="*/ 4860131 w 5640586"/>
              <a:gd name="connsiteY364" fmla="*/ 370284 h 2546151"/>
              <a:gd name="connsiteX365" fmla="*/ 4841379 w 5640586"/>
              <a:gd name="connsiteY365" fmla="*/ 340221 h 2546151"/>
              <a:gd name="connsiteX366" fmla="*/ 4811316 w 5640586"/>
              <a:gd name="connsiteY366" fmla="*/ 330398 h 2546151"/>
              <a:gd name="connsiteX367" fmla="*/ 4759524 w 5640586"/>
              <a:gd name="connsiteY367" fmla="*/ 349151 h 2546151"/>
              <a:gd name="connsiteX368" fmla="*/ 4706541 w 5640586"/>
              <a:gd name="connsiteY368" fmla="*/ 405408 h 2546151"/>
              <a:gd name="connsiteX369" fmla="*/ 4706541 w 5640586"/>
              <a:gd name="connsiteY369" fmla="*/ 704254 h 2546151"/>
              <a:gd name="connsiteX370" fmla="*/ 4716661 w 5640586"/>
              <a:gd name="connsiteY370" fmla="*/ 779859 h 2546151"/>
              <a:gd name="connsiteX371" fmla="*/ 4769049 w 5640586"/>
              <a:gd name="connsiteY371" fmla="*/ 804267 h 2546151"/>
              <a:gd name="connsiteX372" fmla="*/ 4769049 w 5640586"/>
              <a:gd name="connsiteY372" fmla="*/ 825698 h 2546151"/>
              <a:gd name="connsiteX373" fmla="*/ 4480918 w 5640586"/>
              <a:gd name="connsiteY373" fmla="*/ 825698 h 2546151"/>
              <a:gd name="connsiteX374" fmla="*/ 4480918 w 5640586"/>
              <a:gd name="connsiteY374" fmla="*/ 804267 h 2546151"/>
              <a:gd name="connsiteX375" fmla="*/ 4517529 w 5640586"/>
              <a:gd name="connsiteY375" fmla="*/ 792658 h 2546151"/>
              <a:gd name="connsiteX376" fmla="*/ 4535389 w 5640586"/>
              <a:gd name="connsiteY376" fmla="*/ 767655 h 2546151"/>
              <a:gd name="connsiteX377" fmla="*/ 4539854 w 5640586"/>
              <a:gd name="connsiteY377" fmla="*/ 704254 h 2546151"/>
              <a:gd name="connsiteX378" fmla="*/ 4539854 w 5640586"/>
              <a:gd name="connsiteY378" fmla="*/ 464939 h 2546151"/>
              <a:gd name="connsiteX379" fmla="*/ 4533900 w 5640586"/>
              <a:gd name="connsiteY379" fmla="*/ 370284 h 2546151"/>
              <a:gd name="connsiteX380" fmla="*/ 4513957 w 5640586"/>
              <a:gd name="connsiteY380" fmla="*/ 340518 h 2546151"/>
              <a:gd name="connsiteX381" fmla="*/ 4483894 w 5640586"/>
              <a:gd name="connsiteY381" fmla="*/ 329803 h 2546151"/>
              <a:gd name="connsiteX382" fmla="*/ 4440436 w 5640586"/>
              <a:gd name="connsiteY382" fmla="*/ 342304 h 2546151"/>
              <a:gd name="connsiteX383" fmla="*/ 4380905 w 5640586"/>
              <a:gd name="connsiteY383" fmla="*/ 405408 h 2546151"/>
              <a:gd name="connsiteX384" fmla="*/ 4380905 w 5640586"/>
              <a:gd name="connsiteY384" fmla="*/ 704254 h 2546151"/>
              <a:gd name="connsiteX385" fmla="*/ 4392514 w 5640586"/>
              <a:gd name="connsiteY385" fmla="*/ 781943 h 2546151"/>
              <a:gd name="connsiteX386" fmla="*/ 4441032 w 5640586"/>
              <a:gd name="connsiteY386" fmla="*/ 804267 h 2546151"/>
              <a:gd name="connsiteX387" fmla="*/ 4441032 w 5640586"/>
              <a:gd name="connsiteY387" fmla="*/ 825698 h 2546151"/>
              <a:gd name="connsiteX388" fmla="*/ 4154091 w 5640586"/>
              <a:gd name="connsiteY388" fmla="*/ 825698 h 2546151"/>
              <a:gd name="connsiteX389" fmla="*/ 4154091 w 5640586"/>
              <a:gd name="connsiteY389" fmla="*/ 804267 h 2546151"/>
              <a:gd name="connsiteX390" fmla="*/ 4204097 w 5640586"/>
              <a:gd name="connsiteY390" fmla="*/ 781645 h 2546151"/>
              <a:gd name="connsiteX391" fmla="*/ 4214218 w 5640586"/>
              <a:gd name="connsiteY391" fmla="*/ 704254 h 2546151"/>
              <a:gd name="connsiteX392" fmla="*/ 4214218 w 5640586"/>
              <a:gd name="connsiteY392" fmla="*/ 389929 h 2546151"/>
              <a:gd name="connsiteX393" fmla="*/ 4202609 w 5640586"/>
              <a:gd name="connsiteY393" fmla="*/ 311348 h 2546151"/>
              <a:gd name="connsiteX394" fmla="*/ 4154091 w 5640586"/>
              <a:gd name="connsiteY394" fmla="*/ 291107 h 2546151"/>
              <a:gd name="connsiteX395" fmla="*/ 4154091 w 5640586"/>
              <a:gd name="connsiteY395" fmla="*/ 269081 h 2546151"/>
              <a:gd name="connsiteX396" fmla="*/ 4380905 w 5640586"/>
              <a:gd name="connsiteY396" fmla="*/ 269081 h 2546151"/>
              <a:gd name="connsiteX397" fmla="*/ 4380905 w 5640586"/>
              <a:gd name="connsiteY397" fmla="*/ 342304 h 2546151"/>
              <a:gd name="connsiteX398" fmla="*/ 4465737 w 5640586"/>
              <a:gd name="connsiteY398" fmla="*/ 272355 h 2546151"/>
              <a:gd name="connsiteX399" fmla="*/ 4551164 w 5640586"/>
              <a:gd name="connsiteY399" fmla="*/ 252412 h 2546151"/>
              <a:gd name="connsiteX400" fmla="*/ 3802857 w 5640586"/>
              <a:gd name="connsiteY400" fmla="*/ 252412 h 2546151"/>
              <a:gd name="connsiteX401" fmla="*/ 3937992 w 5640586"/>
              <a:gd name="connsiteY401" fmla="*/ 289917 h 2546151"/>
              <a:gd name="connsiteX402" fmla="*/ 4032945 w 5640586"/>
              <a:gd name="connsiteY402" fmla="*/ 396478 h 2546151"/>
              <a:gd name="connsiteX403" fmla="*/ 4065389 w 5640586"/>
              <a:gd name="connsiteY403" fmla="*/ 547687 h 2546151"/>
              <a:gd name="connsiteX404" fmla="*/ 4005263 w 5640586"/>
              <a:gd name="connsiteY404" fmla="*/ 745926 h 2546151"/>
              <a:gd name="connsiteX405" fmla="*/ 3804642 w 5640586"/>
              <a:gd name="connsiteY405" fmla="*/ 842367 h 2546151"/>
              <a:gd name="connsiteX406" fmla="*/ 3611166 w 5640586"/>
              <a:gd name="connsiteY406" fmla="*/ 754261 h 2546151"/>
              <a:gd name="connsiteX407" fmla="*/ 3543300 w 5640586"/>
              <a:gd name="connsiteY407" fmla="*/ 550068 h 2546151"/>
              <a:gd name="connsiteX408" fmla="*/ 3612654 w 5640586"/>
              <a:gd name="connsiteY408" fmla="*/ 341411 h 2546151"/>
              <a:gd name="connsiteX409" fmla="*/ 3802857 w 5640586"/>
              <a:gd name="connsiteY409" fmla="*/ 252412 h 2546151"/>
              <a:gd name="connsiteX410" fmla="*/ 1343621 w 5640586"/>
              <a:gd name="connsiteY410" fmla="*/ 252412 h 2546151"/>
              <a:gd name="connsiteX411" fmla="*/ 1468934 w 5640586"/>
              <a:gd name="connsiteY411" fmla="*/ 286047 h 2546151"/>
              <a:gd name="connsiteX412" fmla="*/ 1528763 w 5640586"/>
              <a:gd name="connsiteY412" fmla="*/ 358973 h 2546151"/>
              <a:gd name="connsiteX413" fmla="*/ 1537097 w 5640586"/>
              <a:gd name="connsiteY413" fmla="*/ 473868 h 2546151"/>
              <a:gd name="connsiteX414" fmla="*/ 1537097 w 5640586"/>
              <a:gd name="connsiteY414" fmla="*/ 689967 h 2546151"/>
              <a:gd name="connsiteX415" fmla="*/ 1540074 w 5640586"/>
              <a:gd name="connsiteY415" fmla="*/ 737890 h 2546151"/>
              <a:gd name="connsiteX416" fmla="*/ 1549004 w 5640586"/>
              <a:gd name="connsiteY416" fmla="*/ 752475 h 2546151"/>
              <a:gd name="connsiteX417" fmla="*/ 1562696 w 5640586"/>
              <a:gd name="connsiteY417" fmla="*/ 757237 h 2546151"/>
              <a:gd name="connsiteX418" fmla="*/ 1594247 w 5640586"/>
              <a:gd name="connsiteY418" fmla="*/ 735211 h 2546151"/>
              <a:gd name="connsiteX419" fmla="*/ 1612107 w 5640586"/>
              <a:gd name="connsiteY419" fmla="*/ 749498 h 2546151"/>
              <a:gd name="connsiteX420" fmla="*/ 1550492 w 5640586"/>
              <a:gd name="connsiteY420" fmla="*/ 813494 h 2546151"/>
              <a:gd name="connsiteX421" fmla="*/ 1478161 w 5640586"/>
              <a:gd name="connsiteY421" fmla="*/ 833437 h 2546151"/>
              <a:gd name="connsiteX422" fmla="*/ 1403747 w 5640586"/>
              <a:gd name="connsiteY422" fmla="*/ 811113 h 2546151"/>
              <a:gd name="connsiteX423" fmla="*/ 1371005 w 5640586"/>
              <a:gd name="connsiteY423" fmla="*/ 743545 h 2546151"/>
              <a:gd name="connsiteX424" fmla="*/ 1188244 w 5640586"/>
              <a:gd name="connsiteY424" fmla="*/ 833437 h 2546151"/>
              <a:gd name="connsiteX425" fmla="*/ 1109068 w 5640586"/>
              <a:gd name="connsiteY425" fmla="*/ 802183 h 2546151"/>
              <a:gd name="connsiteX426" fmla="*/ 1077516 w 5640586"/>
              <a:gd name="connsiteY426" fmla="*/ 723900 h 2546151"/>
              <a:gd name="connsiteX427" fmla="*/ 1132285 w 5640586"/>
              <a:gd name="connsiteY427" fmla="*/ 609302 h 2546151"/>
              <a:gd name="connsiteX428" fmla="*/ 1371005 w 5640586"/>
              <a:gd name="connsiteY428" fmla="*/ 473868 h 2546151"/>
              <a:gd name="connsiteX429" fmla="*/ 1371005 w 5640586"/>
              <a:gd name="connsiteY429" fmla="*/ 417909 h 2546151"/>
              <a:gd name="connsiteX430" fmla="*/ 1364159 w 5640586"/>
              <a:gd name="connsiteY430" fmla="*/ 338435 h 2546151"/>
              <a:gd name="connsiteX431" fmla="*/ 1338263 w 5640586"/>
              <a:gd name="connsiteY431" fmla="*/ 309860 h 2546151"/>
              <a:gd name="connsiteX432" fmla="*/ 1295400 w 5640586"/>
              <a:gd name="connsiteY432" fmla="*/ 297656 h 2546151"/>
              <a:gd name="connsiteX433" fmla="*/ 1231702 w 5640586"/>
              <a:gd name="connsiteY433" fmla="*/ 314920 h 2546151"/>
              <a:gd name="connsiteX434" fmla="*/ 1216224 w 5640586"/>
              <a:gd name="connsiteY434" fmla="*/ 339923 h 2546151"/>
              <a:gd name="connsiteX435" fmla="*/ 1232893 w 5640586"/>
              <a:gd name="connsiteY435" fmla="*/ 370879 h 2546151"/>
              <a:gd name="connsiteX436" fmla="*/ 1255514 w 5640586"/>
              <a:gd name="connsiteY436" fmla="*/ 420290 h 2546151"/>
              <a:gd name="connsiteX437" fmla="*/ 1233786 w 5640586"/>
              <a:gd name="connsiteY437" fmla="*/ 469999 h 2546151"/>
              <a:gd name="connsiteX438" fmla="*/ 1176933 w 5640586"/>
              <a:gd name="connsiteY438" fmla="*/ 490537 h 2546151"/>
              <a:gd name="connsiteX439" fmla="*/ 1114128 w 5640586"/>
              <a:gd name="connsiteY439" fmla="*/ 467915 h 2546151"/>
              <a:gd name="connsiteX440" fmla="*/ 1088827 w 5640586"/>
              <a:gd name="connsiteY440" fmla="*/ 414933 h 2546151"/>
              <a:gd name="connsiteX441" fmla="*/ 1122760 w 5640586"/>
              <a:gd name="connsiteY441" fmla="*/ 333077 h 2546151"/>
              <a:gd name="connsiteX442" fmla="*/ 1217415 w 5640586"/>
              <a:gd name="connsiteY442" fmla="*/ 273248 h 2546151"/>
              <a:gd name="connsiteX443" fmla="*/ 1343621 w 5640586"/>
              <a:gd name="connsiteY443" fmla="*/ 252412 h 2546151"/>
              <a:gd name="connsiteX444" fmla="*/ 855464 w 5640586"/>
              <a:gd name="connsiteY444" fmla="*/ 65484 h 2546151"/>
              <a:gd name="connsiteX445" fmla="*/ 875110 w 5640586"/>
              <a:gd name="connsiteY445" fmla="*/ 65484 h 2546151"/>
              <a:gd name="connsiteX446" fmla="*/ 875110 w 5640586"/>
              <a:gd name="connsiteY446" fmla="*/ 269081 h 2546151"/>
              <a:gd name="connsiteX447" fmla="*/ 1007269 w 5640586"/>
              <a:gd name="connsiteY447" fmla="*/ 269081 h 2546151"/>
              <a:gd name="connsiteX448" fmla="*/ 1007269 w 5640586"/>
              <a:gd name="connsiteY448" fmla="*/ 328017 h 2546151"/>
              <a:gd name="connsiteX449" fmla="*/ 875110 w 5640586"/>
              <a:gd name="connsiteY449" fmla="*/ 328017 h 2546151"/>
              <a:gd name="connsiteX450" fmla="*/ 875110 w 5640586"/>
              <a:gd name="connsiteY450" fmla="*/ 671512 h 2546151"/>
              <a:gd name="connsiteX451" fmla="*/ 879575 w 5640586"/>
              <a:gd name="connsiteY451" fmla="*/ 733722 h 2546151"/>
              <a:gd name="connsiteX452" fmla="*/ 895350 w 5640586"/>
              <a:gd name="connsiteY452" fmla="*/ 756344 h 2546151"/>
              <a:gd name="connsiteX453" fmla="*/ 916186 w 5640586"/>
              <a:gd name="connsiteY453" fmla="*/ 764976 h 2546151"/>
              <a:gd name="connsiteX454" fmla="*/ 989410 w 5640586"/>
              <a:gd name="connsiteY454" fmla="*/ 706040 h 2546151"/>
              <a:gd name="connsiteX455" fmla="*/ 1007269 w 5640586"/>
              <a:gd name="connsiteY455" fmla="*/ 719137 h 2546151"/>
              <a:gd name="connsiteX456" fmla="*/ 850702 w 5640586"/>
              <a:gd name="connsiteY456" fmla="*/ 833437 h 2546151"/>
              <a:gd name="connsiteX457" fmla="*/ 761107 w 5640586"/>
              <a:gd name="connsiteY457" fmla="*/ 803969 h 2546151"/>
              <a:gd name="connsiteX458" fmla="*/ 714375 w 5640586"/>
              <a:gd name="connsiteY458" fmla="*/ 738187 h 2546151"/>
              <a:gd name="connsiteX459" fmla="*/ 708422 w 5640586"/>
              <a:gd name="connsiteY459" fmla="*/ 628650 h 2546151"/>
              <a:gd name="connsiteX460" fmla="*/ 708422 w 5640586"/>
              <a:gd name="connsiteY460" fmla="*/ 328017 h 2546151"/>
              <a:gd name="connsiteX461" fmla="*/ 635794 w 5640586"/>
              <a:gd name="connsiteY461" fmla="*/ 328017 h 2546151"/>
              <a:gd name="connsiteX462" fmla="*/ 635794 w 5640586"/>
              <a:gd name="connsiteY462" fmla="*/ 307181 h 2546151"/>
              <a:gd name="connsiteX463" fmla="*/ 763489 w 5640586"/>
              <a:gd name="connsiteY463" fmla="*/ 195857 h 2546151"/>
              <a:gd name="connsiteX464" fmla="*/ 855464 w 5640586"/>
              <a:gd name="connsiteY464" fmla="*/ 65484 h 2546151"/>
              <a:gd name="connsiteX465" fmla="*/ 2572346 w 5640586"/>
              <a:gd name="connsiteY465" fmla="*/ 18454 h 2546151"/>
              <a:gd name="connsiteX466" fmla="*/ 2994422 w 5640586"/>
              <a:gd name="connsiteY466" fmla="*/ 18454 h 2546151"/>
              <a:gd name="connsiteX467" fmla="*/ 2994422 w 5640586"/>
              <a:gd name="connsiteY467" fmla="*/ 40481 h 2546151"/>
              <a:gd name="connsiteX468" fmla="*/ 2967633 w 5640586"/>
              <a:gd name="connsiteY468" fmla="*/ 40481 h 2546151"/>
              <a:gd name="connsiteX469" fmla="*/ 2911078 w 5640586"/>
              <a:gd name="connsiteY469" fmla="*/ 52982 h 2546151"/>
              <a:gd name="connsiteX470" fmla="*/ 2886671 w 5640586"/>
              <a:gd name="connsiteY470" fmla="*/ 81557 h 2546151"/>
              <a:gd name="connsiteX471" fmla="*/ 2880122 w 5640586"/>
              <a:gd name="connsiteY471" fmla="*/ 156567 h 2546151"/>
              <a:gd name="connsiteX472" fmla="*/ 2880122 w 5640586"/>
              <a:gd name="connsiteY472" fmla="*/ 385167 h 2546151"/>
              <a:gd name="connsiteX473" fmla="*/ 3165277 w 5640586"/>
              <a:gd name="connsiteY473" fmla="*/ 385167 h 2546151"/>
              <a:gd name="connsiteX474" fmla="*/ 3165277 w 5640586"/>
              <a:gd name="connsiteY474" fmla="*/ 156567 h 2546151"/>
              <a:gd name="connsiteX475" fmla="*/ 3158728 w 5640586"/>
              <a:gd name="connsiteY475" fmla="*/ 79176 h 2546151"/>
              <a:gd name="connsiteX476" fmla="*/ 3131939 w 5640586"/>
              <a:gd name="connsiteY476" fmla="*/ 52089 h 2546151"/>
              <a:gd name="connsiteX477" fmla="*/ 3077766 w 5640586"/>
              <a:gd name="connsiteY477" fmla="*/ 40481 h 2546151"/>
              <a:gd name="connsiteX478" fmla="*/ 3051572 w 5640586"/>
              <a:gd name="connsiteY478" fmla="*/ 40481 h 2546151"/>
              <a:gd name="connsiteX479" fmla="*/ 3051572 w 5640586"/>
              <a:gd name="connsiteY479" fmla="*/ 18454 h 2546151"/>
              <a:gd name="connsiteX480" fmla="*/ 3473053 w 5640586"/>
              <a:gd name="connsiteY480" fmla="*/ 18454 h 2546151"/>
              <a:gd name="connsiteX481" fmla="*/ 3473053 w 5640586"/>
              <a:gd name="connsiteY481" fmla="*/ 40481 h 2546151"/>
              <a:gd name="connsiteX482" fmla="*/ 3446860 w 5640586"/>
              <a:gd name="connsiteY482" fmla="*/ 40481 h 2546151"/>
              <a:gd name="connsiteX483" fmla="*/ 3390305 w 5640586"/>
              <a:gd name="connsiteY483" fmla="*/ 52982 h 2546151"/>
              <a:gd name="connsiteX484" fmla="*/ 3365897 w 5640586"/>
              <a:gd name="connsiteY484" fmla="*/ 81557 h 2546151"/>
              <a:gd name="connsiteX485" fmla="*/ 3359349 w 5640586"/>
              <a:gd name="connsiteY485" fmla="*/ 156567 h 2546151"/>
              <a:gd name="connsiteX486" fmla="*/ 3359349 w 5640586"/>
              <a:gd name="connsiteY486" fmla="*/ 687586 h 2546151"/>
              <a:gd name="connsiteX487" fmla="*/ 3365897 w 5640586"/>
              <a:gd name="connsiteY487" fmla="*/ 764976 h 2546151"/>
              <a:gd name="connsiteX488" fmla="*/ 3392686 w 5640586"/>
              <a:gd name="connsiteY488" fmla="*/ 792063 h 2546151"/>
              <a:gd name="connsiteX489" fmla="*/ 3446860 w 5640586"/>
              <a:gd name="connsiteY489" fmla="*/ 803672 h 2546151"/>
              <a:gd name="connsiteX490" fmla="*/ 3473053 w 5640586"/>
              <a:gd name="connsiteY490" fmla="*/ 803672 h 2546151"/>
              <a:gd name="connsiteX491" fmla="*/ 3473053 w 5640586"/>
              <a:gd name="connsiteY491" fmla="*/ 825698 h 2546151"/>
              <a:gd name="connsiteX492" fmla="*/ 3051572 w 5640586"/>
              <a:gd name="connsiteY492" fmla="*/ 825698 h 2546151"/>
              <a:gd name="connsiteX493" fmla="*/ 3051572 w 5640586"/>
              <a:gd name="connsiteY493" fmla="*/ 803672 h 2546151"/>
              <a:gd name="connsiteX494" fmla="*/ 3077766 w 5640586"/>
              <a:gd name="connsiteY494" fmla="*/ 803672 h 2546151"/>
              <a:gd name="connsiteX495" fmla="*/ 3134321 w 5640586"/>
              <a:gd name="connsiteY495" fmla="*/ 791170 h 2546151"/>
              <a:gd name="connsiteX496" fmla="*/ 3158728 w 5640586"/>
              <a:gd name="connsiteY496" fmla="*/ 762595 h 2546151"/>
              <a:gd name="connsiteX497" fmla="*/ 3165277 w 5640586"/>
              <a:gd name="connsiteY497" fmla="*/ 687586 h 2546151"/>
              <a:gd name="connsiteX498" fmla="*/ 3165277 w 5640586"/>
              <a:gd name="connsiteY498" fmla="*/ 437554 h 2546151"/>
              <a:gd name="connsiteX499" fmla="*/ 2880122 w 5640586"/>
              <a:gd name="connsiteY499" fmla="*/ 437554 h 2546151"/>
              <a:gd name="connsiteX500" fmla="*/ 2880122 w 5640586"/>
              <a:gd name="connsiteY500" fmla="*/ 687586 h 2546151"/>
              <a:gd name="connsiteX501" fmla="*/ 2886968 w 5640586"/>
              <a:gd name="connsiteY501" fmla="*/ 764976 h 2546151"/>
              <a:gd name="connsiteX502" fmla="*/ 2913757 w 5640586"/>
              <a:gd name="connsiteY502" fmla="*/ 792063 h 2546151"/>
              <a:gd name="connsiteX503" fmla="*/ 2967633 w 5640586"/>
              <a:gd name="connsiteY503" fmla="*/ 803672 h 2546151"/>
              <a:gd name="connsiteX504" fmla="*/ 2994422 w 5640586"/>
              <a:gd name="connsiteY504" fmla="*/ 803672 h 2546151"/>
              <a:gd name="connsiteX505" fmla="*/ 2994422 w 5640586"/>
              <a:gd name="connsiteY505" fmla="*/ 825698 h 2546151"/>
              <a:gd name="connsiteX506" fmla="*/ 2572346 w 5640586"/>
              <a:gd name="connsiteY506" fmla="*/ 825698 h 2546151"/>
              <a:gd name="connsiteX507" fmla="*/ 2572346 w 5640586"/>
              <a:gd name="connsiteY507" fmla="*/ 803672 h 2546151"/>
              <a:gd name="connsiteX508" fmla="*/ 2599135 w 5640586"/>
              <a:gd name="connsiteY508" fmla="*/ 803672 h 2546151"/>
              <a:gd name="connsiteX509" fmla="*/ 2655689 w 5640586"/>
              <a:gd name="connsiteY509" fmla="*/ 791170 h 2546151"/>
              <a:gd name="connsiteX510" fmla="*/ 2679502 w 5640586"/>
              <a:gd name="connsiteY510" fmla="*/ 762595 h 2546151"/>
              <a:gd name="connsiteX511" fmla="*/ 2686050 w 5640586"/>
              <a:gd name="connsiteY511" fmla="*/ 687586 h 2546151"/>
              <a:gd name="connsiteX512" fmla="*/ 2686050 w 5640586"/>
              <a:gd name="connsiteY512" fmla="*/ 156567 h 2546151"/>
              <a:gd name="connsiteX513" fmla="*/ 2679502 w 5640586"/>
              <a:gd name="connsiteY513" fmla="*/ 79176 h 2546151"/>
              <a:gd name="connsiteX514" fmla="*/ 2653010 w 5640586"/>
              <a:gd name="connsiteY514" fmla="*/ 52089 h 2546151"/>
              <a:gd name="connsiteX515" fmla="*/ 2599135 w 5640586"/>
              <a:gd name="connsiteY515" fmla="*/ 40481 h 2546151"/>
              <a:gd name="connsiteX516" fmla="*/ 2572346 w 5640586"/>
              <a:gd name="connsiteY516" fmla="*/ 40481 h 2546151"/>
              <a:gd name="connsiteX517" fmla="*/ 250032 w 5640586"/>
              <a:gd name="connsiteY517" fmla="*/ 0 h 2546151"/>
              <a:gd name="connsiteX518" fmla="*/ 326232 w 5640586"/>
              <a:gd name="connsiteY518" fmla="*/ 9525 h 2546151"/>
              <a:gd name="connsiteX519" fmla="*/ 394395 w 5640586"/>
              <a:gd name="connsiteY519" fmla="*/ 36016 h 2546151"/>
              <a:gd name="connsiteX520" fmla="*/ 450652 w 5640586"/>
              <a:gd name="connsiteY520" fmla="*/ 55364 h 2546151"/>
              <a:gd name="connsiteX521" fmla="*/ 475060 w 5640586"/>
              <a:gd name="connsiteY521" fmla="*/ 45839 h 2546151"/>
              <a:gd name="connsiteX522" fmla="*/ 491729 w 5640586"/>
              <a:gd name="connsiteY522" fmla="*/ 0 h 2546151"/>
              <a:gd name="connsiteX523" fmla="*/ 509588 w 5640586"/>
              <a:gd name="connsiteY523" fmla="*/ 0 h 2546151"/>
              <a:gd name="connsiteX524" fmla="*/ 516136 w 5640586"/>
              <a:gd name="connsiteY524" fmla="*/ 269081 h 2546151"/>
              <a:gd name="connsiteX525" fmla="*/ 491729 w 5640586"/>
              <a:gd name="connsiteY525" fmla="*/ 269081 h 2546151"/>
              <a:gd name="connsiteX526" fmla="*/ 406896 w 5640586"/>
              <a:gd name="connsiteY526" fmla="*/ 106263 h 2546151"/>
              <a:gd name="connsiteX527" fmla="*/ 260747 w 5640586"/>
              <a:gd name="connsiteY527" fmla="*/ 44648 h 2546151"/>
              <a:gd name="connsiteX528" fmla="*/ 164604 w 5640586"/>
              <a:gd name="connsiteY528" fmla="*/ 77093 h 2546151"/>
              <a:gd name="connsiteX529" fmla="*/ 129183 w 5640586"/>
              <a:gd name="connsiteY529" fmla="*/ 151804 h 2546151"/>
              <a:gd name="connsiteX530" fmla="*/ 141685 w 5640586"/>
              <a:gd name="connsiteY530" fmla="*/ 199429 h 2546151"/>
              <a:gd name="connsiteX531" fmla="*/ 197049 w 5640586"/>
              <a:gd name="connsiteY531" fmla="*/ 254793 h 2546151"/>
              <a:gd name="connsiteX532" fmla="*/ 326232 w 5640586"/>
              <a:gd name="connsiteY532" fmla="*/ 324445 h 2546151"/>
              <a:gd name="connsiteX533" fmla="*/ 517327 w 5640586"/>
              <a:gd name="connsiteY533" fmla="*/ 456009 h 2546151"/>
              <a:gd name="connsiteX534" fmla="*/ 566143 w 5640586"/>
              <a:gd name="connsiteY534" fmla="*/ 597693 h 2546151"/>
              <a:gd name="connsiteX535" fmla="*/ 487264 w 5640586"/>
              <a:gd name="connsiteY535" fmla="*/ 771822 h 2546151"/>
              <a:gd name="connsiteX536" fmla="*/ 286941 w 5640586"/>
              <a:gd name="connsiteY536" fmla="*/ 844748 h 2546151"/>
              <a:gd name="connsiteX537" fmla="*/ 214908 w 5640586"/>
              <a:gd name="connsiteY537" fmla="*/ 837009 h 2546151"/>
              <a:gd name="connsiteX538" fmla="*/ 129778 w 5640586"/>
              <a:gd name="connsiteY538" fmla="*/ 807839 h 2546151"/>
              <a:gd name="connsiteX539" fmla="*/ 82749 w 5640586"/>
              <a:gd name="connsiteY539" fmla="*/ 795933 h 2546151"/>
              <a:gd name="connsiteX540" fmla="*/ 50007 w 5640586"/>
              <a:gd name="connsiteY540" fmla="*/ 807839 h 2546151"/>
              <a:gd name="connsiteX541" fmla="*/ 22027 w 5640586"/>
              <a:gd name="connsiteY541" fmla="*/ 844153 h 2546151"/>
              <a:gd name="connsiteX542" fmla="*/ 0 w 5640586"/>
              <a:gd name="connsiteY542" fmla="*/ 844153 h 2546151"/>
              <a:gd name="connsiteX543" fmla="*/ 0 w 5640586"/>
              <a:gd name="connsiteY543" fmla="*/ 539353 h 2546151"/>
              <a:gd name="connsiteX544" fmla="*/ 22027 w 5640586"/>
              <a:gd name="connsiteY544" fmla="*/ 539353 h 2546151"/>
              <a:gd name="connsiteX545" fmla="*/ 122932 w 5640586"/>
              <a:gd name="connsiteY545" fmla="*/ 735508 h 2546151"/>
              <a:gd name="connsiteX546" fmla="*/ 283964 w 5640586"/>
              <a:gd name="connsiteY546" fmla="*/ 803076 h 2546151"/>
              <a:gd name="connsiteX547" fmla="*/ 390228 w 5640586"/>
              <a:gd name="connsiteY547" fmla="*/ 766762 h 2546151"/>
              <a:gd name="connsiteX548" fmla="*/ 429816 w 5640586"/>
              <a:gd name="connsiteY548" fmla="*/ 682228 h 2546151"/>
              <a:gd name="connsiteX549" fmla="*/ 414636 w 5640586"/>
              <a:gd name="connsiteY549" fmla="*/ 626864 h 2546151"/>
              <a:gd name="connsiteX550" fmla="*/ 368499 w 5640586"/>
              <a:gd name="connsiteY550" fmla="*/ 575965 h 2546151"/>
              <a:gd name="connsiteX551" fmla="*/ 258961 w 5640586"/>
              <a:gd name="connsiteY551" fmla="*/ 513159 h 2546151"/>
              <a:gd name="connsiteX552" fmla="*/ 100608 w 5640586"/>
              <a:gd name="connsiteY552" fmla="*/ 420886 h 2546151"/>
              <a:gd name="connsiteX553" fmla="*/ 26492 w 5640586"/>
              <a:gd name="connsiteY553" fmla="*/ 335756 h 2546151"/>
              <a:gd name="connsiteX554" fmla="*/ 596 w 5640586"/>
              <a:gd name="connsiteY554" fmla="*/ 232172 h 2546151"/>
              <a:gd name="connsiteX555" fmla="*/ 71438 w 5640586"/>
              <a:gd name="connsiteY555" fmla="*/ 67865 h 2546151"/>
              <a:gd name="connsiteX556" fmla="*/ 250032 w 5640586"/>
              <a:gd name="connsiteY556" fmla="*/ 0 h 254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</a:cxnLst>
            <a:rect l="l" t="t" r="r" b="b"/>
            <a:pathLst>
              <a:path w="5640586" h="2546151">
                <a:moveTo>
                  <a:pt x="3571280" y="1971079"/>
                </a:moveTo>
                <a:cubicBezTo>
                  <a:pt x="3523258" y="1999257"/>
                  <a:pt x="3487539" y="2029420"/>
                  <a:pt x="3464124" y="2061567"/>
                </a:cubicBezTo>
                <a:cubicBezTo>
                  <a:pt x="3448646" y="2082998"/>
                  <a:pt x="3440907" y="2104628"/>
                  <a:pt x="3440907" y="2126456"/>
                </a:cubicBezTo>
                <a:cubicBezTo>
                  <a:pt x="3440907" y="2144712"/>
                  <a:pt x="3447455" y="2160786"/>
                  <a:pt x="3460552" y="2174676"/>
                </a:cubicBezTo>
                <a:cubicBezTo>
                  <a:pt x="3470474" y="2185392"/>
                  <a:pt x="3484364" y="2190750"/>
                  <a:pt x="3502224" y="2190750"/>
                </a:cubicBezTo>
                <a:cubicBezTo>
                  <a:pt x="3522068" y="2190750"/>
                  <a:pt x="3545086" y="2179637"/>
                  <a:pt x="3571280" y="2157412"/>
                </a:cubicBezTo>
                <a:close/>
                <a:moveTo>
                  <a:pt x="1371005" y="1971079"/>
                </a:moveTo>
                <a:cubicBezTo>
                  <a:pt x="1322983" y="1999257"/>
                  <a:pt x="1287265" y="2029420"/>
                  <a:pt x="1263849" y="2061567"/>
                </a:cubicBezTo>
                <a:cubicBezTo>
                  <a:pt x="1248371" y="2082998"/>
                  <a:pt x="1240632" y="2104628"/>
                  <a:pt x="1240632" y="2126456"/>
                </a:cubicBezTo>
                <a:cubicBezTo>
                  <a:pt x="1240632" y="2144712"/>
                  <a:pt x="1247180" y="2160786"/>
                  <a:pt x="1260277" y="2174676"/>
                </a:cubicBezTo>
                <a:cubicBezTo>
                  <a:pt x="1270199" y="2185392"/>
                  <a:pt x="1284090" y="2190750"/>
                  <a:pt x="1301949" y="2190750"/>
                </a:cubicBezTo>
                <a:cubicBezTo>
                  <a:pt x="1321793" y="2190750"/>
                  <a:pt x="1344811" y="2179637"/>
                  <a:pt x="1371005" y="2157412"/>
                </a:cubicBezTo>
                <a:close/>
                <a:moveTo>
                  <a:pt x="4541639" y="1748433"/>
                </a:moveTo>
                <a:cubicBezTo>
                  <a:pt x="4521002" y="1748433"/>
                  <a:pt x="4504135" y="1758553"/>
                  <a:pt x="4491038" y="1778793"/>
                </a:cubicBezTo>
                <a:cubicBezTo>
                  <a:pt x="4467622" y="1814115"/>
                  <a:pt x="4455914" y="1862534"/>
                  <a:pt x="4455914" y="1924050"/>
                </a:cubicBezTo>
                <a:lnTo>
                  <a:pt x="4455914" y="1944886"/>
                </a:lnTo>
                <a:lnTo>
                  <a:pt x="4617839" y="1944886"/>
                </a:lnTo>
                <a:cubicBezTo>
                  <a:pt x="4617839" y="1880989"/>
                  <a:pt x="4614367" y="1837134"/>
                  <a:pt x="4607422" y="1813322"/>
                </a:cubicBezTo>
                <a:cubicBezTo>
                  <a:pt x="4600476" y="1789509"/>
                  <a:pt x="4589661" y="1771451"/>
                  <a:pt x="4574977" y="1759148"/>
                </a:cubicBezTo>
                <a:cubicBezTo>
                  <a:pt x="4566643" y="1752004"/>
                  <a:pt x="4555530" y="1748433"/>
                  <a:pt x="4541639" y="1748433"/>
                </a:cubicBezTo>
                <a:close/>
                <a:moveTo>
                  <a:pt x="1642468" y="1726406"/>
                </a:moveTo>
                <a:lnTo>
                  <a:pt x="1938338" y="1726406"/>
                </a:lnTo>
                <a:lnTo>
                  <a:pt x="1938338" y="1748433"/>
                </a:lnTo>
                <a:cubicBezTo>
                  <a:pt x="1918891" y="1749226"/>
                  <a:pt x="1905199" y="1752997"/>
                  <a:pt x="1897261" y="1759743"/>
                </a:cubicBezTo>
                <a:cubicBezTo>
                  <a:pt x="1889324" y="1766490"/>
                  <a:pt x="1885355" y="1774626"/>
                  <a:pt x="1885355" y="1784151"/>
                </a:cubicBezTo>
                <a:cubicBezTo>
                  <a:pt x="1885355" y="1799232"/>
                  <a:pt x="1895277" y="1828998"/>
                  <a:pt x="1915121" y="1873448"/>
                </a:cubicBezTo>
                <a:lnTo>
                  <a:pt x="2010371" y="2091332"/>
                </a:lnTo>
                <a:lnTo>
                  <a:pt x="2075260" y="1922859"/>
                </a:lnTo>
                <a:cubicBezTo>
                  <a:pt x="2098675" y="1862931"/>
                  <a:pt x="2110383" y="1821259"/>
                  <a:pt x="2110383" y="1797843"/>
                </a:cubicBezTo>
                <a:cubicBezTo>
                  <a:pt x="2110383" y="1783159"/>
                  <a:pt x="2105521" y="1771451"/>
                  <a:pt x="2095798" y="1762720"/>
                </a:cubicBezTo>
                <a:cubicBezTo>
                  <a:pt x="2086075" y="1753989"/>
                  <a:pt x="2068910" y="1749226"/>
                  <a:pt x="2044304" y="1748433"/>
                </a:cubicBezTo>
                <a:lnTo>
                  <a:pt x="2044304" y="1726406"/>
                </a:lnTo>
                <a:lnTo>
                  <a:pt x="2230636" y="1726406"/>
                </a:lnTo>
                <a:lnTo>
                  <a:pt x="2230636" y="1748433"/>
                </a:lnTo>
                <a:cubicBezTo>
                  <a:pt x="2212380" y="1750417"/>
                  <a:pt x="2197497" y="1757461"/>
                  <a:pt x="2185988" y="1769566"/>
                </a:cubicBezTo>
                <a:cubicBezTo>
                  <a:pt x="2174479" y="1781671"/>
                  <a:pt x="2155230" y="1822847"/>
                  <a:pt x="2128243" y="1893093"/>
                </a:cubicBezTo>
                <a:lnTo>
                  <a:pt x="1969294" y="2305645"/>
                </a:lnTo>
                <a:cubicBezTo>
                  <a:pt x="1929210" y="2408832"/>
                  <a:pt x="1899444" y="2472332"/>
                  <a:pt x="1879997" y="2496145"/>
                </a:cubicBezTo>
                <a:cubicBezTo>
                  <a:pt x="1852613" y="2529482"/>
                  <a:pt x="1818283" y="2546151"/>
                  <a:pt x="1777008" y="2546151"/>
                </a:cubicBezTo>
                <a:cubicBezTo>
                  <a:pt x="1744068" y="2546151"/>
                  <a:pt x="1717378" y="2536726"/>
                  <a:pt x="1696939" y="2517874"/>
                </a:cubicBezTo>
                <a:cubicBezTo>
                  <a:pt x="1676500" y="2499022"/>
                  <a:pt x="1666280" y="2476301"/>
                  <a:pt x="1666280" y="2449711"/>
                </a:cubicBezTo>
                <a:cubicBezTo>
                  <a:pt x="1666280" y="2426692"/>
                  <a:pt x="1673325" y="2407642"/>
                  <a:pt x="1687414" y="2392561"/>
                </a:cubicBezTo>
                <a:cubicBezTo>
                  <a:pt x="1701503" y="2377479"/>
                  <a:pt x="1718866" y="2369939"/>
                  <a:pt x="1739503" y="2369939"/>
                </a:cubicBezTo>
                <a:cubicBezTo>
                  <a:pt x="1759347" y="2369939"/>
                  <a:pt x="1775322" y="2376289"/>
                  <a:pt x="1787426" y="2388989"/>
                </a:cubicBezTo>
                <a:cubicBezTo>
                  <a:pt x="1799531" y="2401689"/>
                  <a:pt x="1805782" y="2421334"/>
                  <a:pt x="1806178" y="2447925"/>
                </a:cubicBezTo>
                <a:cubicBezTo>
                  <a:pt x="1806575" y="2463006"/>
                  <a:pt x="1808362" y="2472729"/>
                  <a:pt x="1811536" y="2477095"/>
                </a:cubicBezTo>
                <a:cubicBezTo>
                  <a:pt x="1814711" y="2481461"/>
                  <a:pt x="1819275" y="2483643"/>
                  <a:pt x="1825228" y="2483643"/>
                </a:cubicBezTo>
                <a:cubicBezTo>
                  <a:pt x="1834753" y="2483643"/>
                  <a:pt x="1844874" y="2477889"/>
                  <a:pt x="1855590" y="2466379"/>
                </a:cubicBezTo>
                <a:cubicBezTo>
                  <a:pt x="1871465" y="2449711"/>
                  <a:pt x="1890118" y="2411611"/>
                  <a:pt x="1911549" y="2352079"/>
                </a:cubicBezTo>
                <a:lnTo>
                  <a:pt x="1928813" y="2305645"/>
                </a:lnTo>
                <a:lnTo>
                  <a:pt x="1749029" y="1893093"/>
                </a:lnTo>
                <a:cubicBezTo>
                  <a:pt x="1722041" y="1830784"/>
                  <a:pt x="1702098" y="1792486"/>
                  <a:pt x="1689200" y="1778198"/>
                </a:cubicBezTo>
                <a:cubicBezTo>
                  <a:pt x="1676301" y="1763911"/>
                  <a:pt x="1660724" y="1753989"/>
                  <a:pt x="1642468" y="1748433"/>
                </a:cubicBezTo>
                <a:close/>
                <a:moveTo>
                  <a:pt x="4550569" y="1709737"/>
                </a:moveTo>
                <a:cubicBezTo>
                  <a:pt x="4606925" y="1709737"/>
                  <a:pt x="4655840" y="1732855"/>
                  <a:pt x="4697314" y="1779091"/>
                </a:cubicBezTo>
                <a:cubicBezTo>
                  <a:pt x="4738787" y="1825327"/>
                  <a:pt x="4761111" y="1893887"/>
                  <a:pt x="4764286" y="1984772"/>
                </a:cubicBezTo>
                <a:lnTo>
                  <a:pt x="4458891" y="1984772"/>
                </a:lnTo>
                <a:cubicBezTo>
                  <a:pt x="4462463" y="2058590"/>
                  <a:pt x="4482108" y="2116931"/>
                  <a:pt x="4517827" y="2159793"/>
                </a:cubicBezTo>
                <a:cubicBezTo>
                  <a:pt x="4545211" y="2192734"/>
                  <a:pt x="4578152" y="2209204"/>
                  <a:pt x="4616649" y="2209204"/>
                </a:cubicBezTo>
                <a:cubicBezTo>
                  <a:pt x="4640461" y="2209204"/>
                  <a:pt x="4662091" y="2202557"/>
                  <a:pt x="4681538" y="2189261"/>
                </a:cubicBezTo>
                <a:cubicBezTo>
                  <a:pt x="4700985" y="2175966"/>
                  <a:pt x="4721821" y="2152054"/>
                  <a:pt x="4744045" y="2117526"/>
                </a:cubicBezTo>
                <a:lnTo>
                  <a:pt x="4764286" y="2130623"/>
                </a:lnTo>
                <a:cubicBezTo>
                  <a:pt x="4734124" y="2192139"/>
                  <a:pt x="4700786" y="2235696"/>
                  <a:pt x="4664274" y="2261294"/>
                </a:cubicBezTo>
                <a:cubicBezTo>
                  <a:pt x="4627761" y="2286893"/>
                  <a:pt x="4585494" y="2299692"/>
                  <a:pt x="4537472" y="2299692"/>
                </a:cubicBezTo>
                <a:cubicBezTo>
                  <a:pt x="4454922" y="2299692"/>
                  <a:pt x="4392415" y="2267942"/>
                  <a:pt x="4349949" y="2204442"/>
                </a:cubicBezTo>
                <a:cubicBezTo>
                  <a:pt x="4315818" y="2153245"/>
                  <a:pt x="4298752" y="2089745"/>
                  <a:pt x="4298752" y="2013942"/>
                </a:cubicBezTo>
                <a:cubicBezTo>
                  <a:pt x="4298752" y="1921073"/>
                  <a:pt x="4323854" y="1847155"/>
                  <a:pt x="4374059" y="1792188"/>
                </a:cubicBezTo>
                <a:cubicBezTo>
                  <a:pt x="4424264" y="1737221"/>
                  <a:pt x="4483100" y="1709737"/>
                  <a:pt x="4550569" y="1709737"/>
                </a:cubicBezTo>
                <a:close/>
                <a:moveTo>
                  <a:pt x="3543896" y="1709737"/>
                </a:moveTo>
                <a:cubicBezTo>
                  <a:pt x="3596680" y="1709737"/>
                  <a:pt x="3638451" y="1720949"/>
                  <a:pt x="3669209" y="1743372"/>
                </a:cubicBezTo>
                <a:cubicBezTo>
                  <a:pt x="3699967" y="1765796"/>
                  <a:pt x="3719910" y="1790104"/>
                  <a:pt x="3729038" y="1816298"/>
                </a:cubicBezTo>
                <a:cubicBezTo>
                  <a:pt x="3734594" y="1832967"/>
                  <a:pt x="3737372" y="1871265"/>
                  <a:pt x="3737372" y="1931193"/>
                </a:cubicBezTo>
                <a:lnTo>
                  <a:pt x="3737372" y="2147292"/>
                </a:lnTo>
                <a:cubicBezTo>
                  <a:pt x="3737372" y="2172692"/>
                  <a:pt x="3738364" y="2188666"/>
                  <a:pt x="3740349" y="2195214"/>
                </a:cubicBezTo>
                <a:cubicBezTo>
                  <a:pt x="3742333" y="2201763"/>
                  <a:pt x="3745310" y="2206625"/>
                  <a:pt x="3749278" y="2209800"/>
                </a:cubicBezTo>
                <a:cubicBezTo>
                  <a:pt x="3753247" y="2212975"/>
                  <a:pt x="3757811" y="2214562"/>
                  <a:pt x="3762971" y="2214562"/>
                </a:cubicBezTo>
                <a:cubicBezTo>
                  <a:pt x="3773289" y="2214562"/>
                  <a:pt x="3783807" y="2207220"/>
                  <a:pt x="3794522" y="2192536"/>
                </a:cubicBezTo>
                <a:lnTo>
                  <a:pt x="3812382" y="2206823"/>
                </a:lnTo>
                <a:cubicBezTo>
                  <a:pt x="3792538" y="2236192"/>
                  <a:pt x="3771999" y="2257524"/>
                  <a:pt x="3750767" y="2270819"/>
                </a:cubicBezTo>
                <a:cubicBezTo>
                  <a:pt x="3729534" y="2284115"/>
                  <a:pt x="3705424" y="2290762"/>
                  <a:pt x="3678436" y="2290762"/>
                </a:cubicBezTo>
                <a:cubicBezTo>
                  <a:pt x="3646686" y="2290762"/>
                  <a:pt x="3621882" y="2283321"/>
                  <a:pt x="3604022" y="2268438"/>
                </a:cubicBezTo>
                <a:cubicBezTo>
                  <a:pt x="3586163" y="2253555"/>
                  <a:pt x="3575249" y="2231033"/>
                  <a:pt x="3571280" y="2200870"/>
                </a:cubicBezTo>
                <a:cubicBezTo>
                  <a:pt x="3503414" y="2260798"/>
                  <a:pt x="3442494" y="2290762"/>
                  <a:pt x="3388519" y="2290762"/>
                </a:cubicBezTo>
                <a:cubicBezTo>
                  <a:pt x="3356769" y="2290762"/>
                  <a:pt x="3330377" y="2280344"/>
                  <a:pt x="3309342" y="2259508"/>
                </a:cubicBezTo>
                <a:cubicBezTo>
                  <a:pt x="3288308" y="2238672"/>
                  <a:pt x="3277791" y="2212578"/>
                  <a:pt x="3277791" y="2181225"/>
                </a:cubicBezTo>
                <a:cubicBezTo>
                  <a:pt x="3277791" y="2138759"/>
                  <a:pt x="3296047" y="2100560"/>
                  <a:pt x="3332560" y="2066627"/>
                </a:cubicBezTo>
                <a:cubicBezTo>
                  <a:pt x="3369072" y="2032694"/>
                  <a:pt x="3448646" y="1987550"/>
                  <a:pt x="3571280" y="1931193"/>
                </a:cubicBezTo>
                <a:lnTo>
                  <a:pt x="3571280" y="1875234"/>
                </a:lnTo>
                <a:cubicBezTo>
                  <a:pt x="3571280" y="1833165"/>
                  <a:pt x="3568998" y="1806674"/>
                  <a:pt x="3564434" y="1795760"/>
                </a:cubicBezTo>
                <a:cubicBezTo>
                  <a:pt x="3559870" y="1784846"/>
                  <a:pt x="3551238" y="1775321"/>
                  <a:pt x="3538538" y="1767185"/>
                </a:cubicBezTo>
                <a:cubicBezTo>
                  <a:pt x="3525838" y="1759049"/>
                  <a:pt x="3511550" y="1754981"/>
                  <a:pt x="3495675" y="1754981"/>
                </a:cubicBezTo>
                <a:cubicBezTo>
                  <a:pt x="3469878" y="1754981"/>
                  <a:pt x="3448646" y="1760736"/>
                  <a:pt x="3431977" y="1772245"/>
                </a:cubicBezTo>
                <a:cubicBezTo>
                  <a:pt x="3421658" y="1779389"/>
                  <a:pt x="3416499" y="1787723"/>
                  <a:pt x="3416499" y="1797248"/>
                </a:cubicBezTo>
                <a:cubicBezTo>
                  <a:pt x="3416499" y="1805583"/>
                  <a:pt x="3422055" y="1815901"/>
                  <a:pt x="3433167" y="1828204"/>
                </a:cubicBezTo>
                <a:cubicBezTo>
                  <a:pt x="3448249" y="1845270"/>
                  <a:pt x="3455789" y="1861740"/>
                  <a:pt x="3455789" y="1877615"/>
                </a:cubicBezTo>
                <a:cubicBezTo>
                  <a:pt x="3455789" y="1897062"/>
                  <a:pt x="3448546" y="1913632"/>
                  <a:pt x="3434060" y="1927324"/>
                </a:cubicBezTo>
                <a:cubicBezTo>
                  <a:pt x="3419574" y="1941016"/>
                  <a:pt x="3400624" y="1947862"/>
                  <a:pt x="3377208" y="1947862"/>
                </a:cubicBezTo>
                <a:cubicBezTo>
                  <a:pt x="3352205" y="1947862"/>
                  <a:pt x="3331270" y="1940322"/>
                  <a:pt x="3314403" y="1925240"/>
                </a:cubicBezTo>
                <a:cubicBezTo>
                  <a:pt x="3297535" y="1910159"/>
                  <a:pt x="3289102" y="1892498"/>
                  <a:pt x="3289102" y="1872258"/>
                </a:cubicBezTo>
                <a:cubicBezTo>
                  <a:pt x="3289102" y="1843683"/>
                  <a:pt x="3300413" y="1816397"/>
                  <a:pt x="3323035" y="1790402"/>
                </a:cubicBezTo>
                <a:cubicBezTo>
                  <a:pt x="3345657" y="1764407"/>
                  <a:pt x="3377208" y="1744464"/>
                  <a:pt x="3417689" y="1730573"/>
                </a:cubicBezTo>
                <a:cubicBezTo>
                  <a:pt x="3458171" y="1716683"/>
                  <a:pt x="3500239" y="1709737"/>
                  <a:pt x="3543896" y="1709737"/>
                </a:cubicBezTo>
                <a:close/>
                <a:moveTo>
                  <a:pt x="1343621" y="1709737"/>
                </a:moveTo>
                <a:cubicBezTo>
                  <a:pt x="1396405" y="1709737"/>
                  <a:pt x="1438176" y="1720949"/>
                  <a:pt x="1468934" y="1743372"/>
                </a:cubicBezTo>
                <a:cubicBezTo>
                  <a:pt x="1499692" y="1765796"/>
                  <a:pt x="1519635" y="1790104"/>
                  <a:pt x="1528763" y="1816298"/>
                </a:cubicBezTo>
                <a:cubicBezTo>
                  <a:pt x="1534319" y="1832967"/>
                  <a:pt x="1537097" y="1871265"/>
                  <a:pt x="1537097" y="1931193"/>
                </a:cubicBezTo>
                <a:lnTo>
                  <a:pt x="1537097" y="2147292"/>
                </a:lnTo>
                <a:cubicBezTo>
                  <a:pt x="1537097" y="2172692"/>
                  <a:pt x="1538089" y="2188666"/>
                  <a:pt x="1540074" y="2195214"/>
                </a:cubicBezTo>
                <a:cubicBezTo>
                  <a:pt x="1542058" y="2201763"/>
                  <a:pt x="1545035" y="2206625"/>
                  <a:pt x="1549003" y="2209800"/>
                </a:cubicBezTo>
                <a:cubicBezTo>
                  <a:pt x="1552972" y="2212975"/>
                  <a:pt x="1557536" y="2214562"/>
                  <a:pt x="1562696" y="2214562"/>
                </a:cubicBezTo>
                <a:cubicBezTo>
                  <a:pt x="1573014" y="2214562"/>
                  <a:pt x="1583532" y="2207220"/>
                  <a:pt x="1594247" y="2192536"/>
                </a:cubicBezTo>
                <a:lnTo>
                  <a:pt x="1612107" y="2206823"/>
                </a:lnTo>
                <a:cubicBezTo>
                  <a:pt x="1592263" y="2236192"/>
                  <a:pt x="1571725" y="2257524"/>
                  <a:pt x="1550492" y="2270819"/>
                </a:cubicBezTo>
                <a:cubicBezTo>
                  <a:pt x="1529259" y="2284115"/>
                  <a:pt x="1505149" y="2290762"/>
                  <a:pt x="1478161" y="2290762"/>
                </a:cubicBezTo>
                <a:cubicBezTo>
                  <a:pt x="1446412" y="2290762"/>
                  <a:pt x="1421607" y="2283321"/>
                  <a:pt x="1403747" y="2268438"/>
                </a:cubicBezTo>
                <a:cubicBezTo>
                  <a:pt x="1385888" y="2253555"/>
                  <a:pt x="1374974" y="2231033"/>
                  <a:pt x="1371005" y="2200870"/>
                </a:cubicBezTo>
                <a:cubicBezTo>
                  <a:pt x="1303140" y="2260798"/>
                  <a:pt x="1242219" y="2290762"/>
                  <a:pt x="1188244" y="2290762"/>
                </a:cubicBezTo>
                <a:cubicBezTo>
                  <a:pt x="1156494" y="2290762"/>
                  <a:pt x="1130102" y="2280344"/>
                  <a:pt x="1109068" y="2259508"/>
                </a:cubicBezTo>
                <a:cubicBezTo>
                  <a:pt x="1088033" y="2238672"/>
                  <a:pt x="1077516" y="2212578"/>
                  <a:pt x="1077516" y="2181225"/>
                </a:cubicBezTo>
                <a:cubicBezTo>
                  <a:pt x="1077516" y="2138759"/>
                  <a:pt x="1095772" y="2100560"/>
                  <a:pt x="1132285" y="2066627"/>
                </a:cubicBezTo>
                <a:cubicBezTo>
                  <a:pt x="1168797" y="2032694"/>
                  <a:pt x="1248371" y="1987550"/>
                  <a:pt x="1371005" y="1931193"/>
                </a:cubicBezTo>
                <a:lnTo>
                  <a:pt x="1371005" y="1875234"/>
                </a:lnTo>
                <a:cubicBezTo>
                  <a:pt x="1371005" y="1833165"/>
                  <a:pt x="1368723" y="1806674"/>
                  <a:pt x="1364159" y="1795760"/>
                </a:cubicBezTo>
                <a:cubicBezTo>
                  <a:pt x="1359595" y="1784846"/>
                  <a:pt x="1350963" y="1775321"/>
                  <a:pt x="1338263" y="1767185"/>
                </a:cubicBezTo>
                <a:cubicBezTo>
                  <a:pt x="1325563" y="1759049"/>
                  <a:pt x="1311276" y="1754981"/>
                  <a:pt x="1295401" y="1754981"/>
                </a:cubicBezTo>
                <a:cubicBezTo>
                  <a:pt x="1269604" y="1754981"/>
                  <a:pt x="1248371" y="1760736"/>
                  <a:pt x="1231702" y="1772245"/>
                </a:cubicBezTo>
                <a:cubicBezTo>
                  <a:pt x="1221383" y="1779389"/>
                  <a:pt x="1216224" y="1787723"/>
                  <a:pt x="1216224" y="1797248"/>
                </a:cubicBezTo>
                <a:cubicBezTo>
                  <a:pt x="1216224" y="1805583"/>
                  <a:pt x="1221780" y="1815901"/>
                  <a:pt x="1232893" y="1828204"/>
                </a:cubicBezTo>
                <a:cubicBezTo>
                  <a:pt x="1247974" y="1845270"/>
                  <a:pt x="1255515" y="1861740"/>
                  <a:pt x="1255515" y="1877615"/>
                </a:cubicBezTo>
                <a:cubicBezTo>
                  <a:pt x="1255515" y="1897062"/>
                  <a:pt x="1248272" y="1913632"/>
                  <a:pt x="1233786" y="1927324"/>
                </a:cubicBezTo>
                <a:cubicBezTo>
                  <a:pt x="1219300" y="1941016"/>
                  <a:pt x="1200349" y="1947862"/>
                  <a:pt x="1176933" y="1947862"/>
                </a:cubicBezTo>
                <a:cubicBezTo>
                  <a:pt x="1151930" y="1947862"/>
                  <a:pt x="1130995" y="1940322"/>
                  <a:pt x="1114128" y="1925240"/>
                </a:cubicBezTo>
                <a:cubicBezTo>
                  <a:pt x="1097261" y="1910159"/>
                  <a:pt x="1088827" y="1892498"/>
                  <a:pt x="1088827" y="1872258"/>
                </a:cubicBezTo>
                <a:cubicBezTo>
                  <a:pt x="1088827" y="1843683"/>
                  <a:pt x="1100138" y="1816397"/>
                  <a:pt x="1122760" y="1790402"/>
                </a:cubicBezTo>
                <a:cubicBezTo>
                  <a:pt x="1145382" y="1764407"/>
                  <a:pt x="1176933" y="1744464"/>
                  <a:pt x="1217415" y="1730573"/>
                </a:cubicBezTo>
                <a:cubicBezTo>
                  <a:pt x="1257896" y="1716683"/>
                  <a:pt x="1299965" y="1709737"/>
                  <a:pt x="1343621" y="1709737"/>
                </a:cubicBezTo>
                <a:close/>
                <a:moveTo>
                  <a:pt x="855464" y="1522809"/>
                </a:moveTo>
                <a:lnTo>
                  <a:pt x="875110" y="1522809"/>
                </a:lnTo>
                <a:lnTo>
                  <a:pt x="875110" y="1726406"/>
                </a:lnTo>
                <a:lnTo>
                  <a:pt x="1007269" y="1726406"/>
                </a:lnTo>
                <a:lnTo>
                  <a:pt x="1007269" y="1785342"/>
                </a:lnTo>
                <a:lnTo>
                  <a:pt x="875110" y="1785342"/>
                </a:lnTo>
                <a:lnTo>
                  <a:pt x="875110" y="2128837"/>
                </a:lnTo>
                <a:cubicBezTo>
                  <a:pt x="875110" y="2160984"/>
                  <a:pt x="876598" y="2181721"/>
                  <a:pt x="879575" y="2191047"/>
                </a:cubicBezTo>
                <a:cubicBezTo>
                  <a:pt x="882551" y="2200374"/>
                  <a:pt x="887810" y="2207915"/>
                  <a:pt x="895350" y="2213669"/>
                </a:cubicBezTo>
                <a:cubicBezTo>
                  <a:pt x="902891" y="2219424"/>
                  <a:pt x="909836" y="2222301"/>
                  <a:pt x="916186" y="2222301"/>
                </a:cubicBezTo>
                <a:cubicBezTo>
                  <a:pt x="941983" y="2222301"/>
                  <a:pt x="966391" y="2202656"/>
                  <a:pt x="989410" y="2163365"/>
                </a:cubicBezTo>
                <a:lnTo>
                  <a:pt x="1007269" y="2176462"/>
                </a:lnTo>
                <a:cubicBezTo>
                  <a:pt x="975122" y="2252662"/>
                  <a:pt x="922933" y="2290762"/>
                  <a:pt x="850702" y="2290762"/>
                </a:cubicBezTo>
                <a:cubicBezTo>
                  <a:pt x="815380" y="2290762"/>
                  <a:pt x="785515" y="2280939"/>
                  <a:pt x="761107" y="2261294"/>
                </a:cubicBezTo>
                <a:cubicBezTo>
                  <a:pt x="736700" y="2241649"/>
                  <a:pt x="721122" y="2219722"/>
                  <a:pt x="714375" y="2195512"/>
                </a:cubicBezTo>
                <a:cubicBezTo>
                  <a:pt x="710407" y="2182018"/>
                  <a:pt x="708422" y="2145506"/>
                  <a:pt x="708422" y="2085975"/>
                </a:cubicBezTo>
                <a:lnTo>
                  <a:pt x="708422" y="1785342"/>
                </a:lnTo>
                <a:lnTo>
                  <a:pt x="635794" y="1785342"/>
                </a:lnTo>
                <a:lnTo>
                  <a:pt x="635794" y="1764506"/>
                </a:lnTo>
                <a:cubicBezTo>
                  <a:pt x="685800" y="1729184"/>
                  <a:pt x="728365" y="1692076"/>
                  <a:pt x="763489" y="1653183"/>
                </a:cubicBezTo>
                <a:cubicBezTo>
                  <a:pt x="798612" y="1614289"/>
                  <a:pt x="829271" y="1570831"/>
                  <a:pt x="855464" y="1522809"/>
                </a:cubicBezTo>
                <a:close/>
                <a:moveTo>
                  <a:pt x="4185047" y="1457325"/>
                </a:moveTo>
                <a:cubicBezTo>
                  <a:pt x="4233863" y="1457325"/>
                  <a:pt x="4270078" y="1466453"/>
                  <a:pt x="4293692" y="1484709"/>
                </a:cubicBezTo>
                <a:cubicBezTo>
                  <a:pt x="4317306" y="1502965"/>
                  <a:pt x="4329113" y="1523206"/>
                  <a:pt x="4329113" y="1545431"/>
                </a:cubicBezTo>
                <a:cubicBezTo>
                  <a:pt x="4329113" y="1563290"/>
                  <a:pt x="4321771" y="1578769"/>
                  <a:pt x="4307086" y="1591865"/>
                </a:cubicBezTo>
                <a:cubicBezTo>
                  <a:pt x="4292402" y="1604962"/>
                  <a:pt x="4272955" y="1611511"/>
                  <a:pt x="4248746" y="1611511"/>
                </a:cubicBezTo>
                <a:cubicBezTo>
                  <a:pt x="4228108" y="1611511"/>
                  <a:pt x="4211737" y="1606153"/>
                  <a:pt x="4199632" y="1595437"/>
                </a:cubicBezTo>
                <a:cubicBezTo>
                  <a:pt x="4187528" y="1584722"/>
                  <a:pt x="4181475" y="1572815"/>
                  <a:pt x="4181475" y="1559719"/>
                </a:cubicBezTo>
                <a:cubicBezTo>
                  <a:pt x="4181475" y="1556147"/>
                  <a:pt x="4182666" y="1548804"/>
                  <a:pt x="4185047" y="1537692"/>
                </a:cubicBezTo>
                <a:cubicBezTo>
                  <a:pt x="4186635" y="1530945"/>
                  <a:pt x="4187429" y="1524595"/>
                  <a:pt x="4187429" y="1518642"/>
                </a:cubicBezTo>
                <a:cubicBezTo>
                  <a:pt x="4187429" y="1510308"/>
                  <a:pt x="4185047" y="1504156"/>
                  <a:pt x="4180285" y="1500187"/>
                </a:cubicBezTo>
                <a:cubicBezTo>
                  <a:pt x="4173935" y="1494234"/>
                  <a:pt x="4166196" y="1491258"/>
                  <a:pt x="4157068" y="1491258"/>
                </a:cubicBezTo>
                <a:cubicBezTo>
                  <a:pt x="4145558" y="1491258"/>
                  <a:pt x="4135934" y="1496020"/>
                  <a:pt x="4128195" y="1505545"/>
                </a:cubicBezTo>
                <a:cubicBezTo>
                  <a:pt x="4120456" y="1515070"/>
                  <a:pt x="4116586" y="1530350"/>
                  <a:pt x="4116586" y="1551384"/>
                </a:cubicBezTo>
                <a:lnTo>
                  <a:pt x="4117777" y="1655564"/>
                </a:lnTo>
                <a:lnTo>
                  <a:pt x="4117777" y="1726406"/>
                </a:lnTo>
                <a:lnTo>
                  <a:pt x="4199930" y="1726406"/>
                </a:lnTo>
                <a:lnTo>
                  <a:pt x="4199930" y="1784747"/>
                </a:lnTo>
                <a:lnTo>
                  <a:pt x="4117777" y="1784747"/>
                </a:lnTo>
                <a:lnTo>
                  <a:pt x="4117777" y="2171104"/>
                </a:lnTo>
                <a:cubicBezTo>
                  <a:pt x="4117777" y="2208411"/>
                  <a:pt x="4121746" y="2231826"/>
                  <a:pt x="4129683" y="2241351"/>
                </a:cubicBezTo>
                <a:cubicBezTo>
                  <a:pt x="4142383" y="2256036"/>
                  <a:pt x="4165799" y="2262782"/>
                  <a:pt x="4199930" y="2261592"/>
                </a:cubicBezTo>
                <a:lnTo>
                  <a:pt x="4199930" y="2283023"/>
                </a:lnTo>
                <a:lnTo>
                  <a:pt x="3871913" y="2283023"/>
                </a:lnTo>
                <a:lnTo>
                  <a:pt x="3871913" y="2261592"/>
                </a:lnTo>
                <a:cubicBezTo>
                  <a:pt x="3896916" y="2261195"/>
                  <a:pt x="3914676" y="2258318"/>
                  <a:pt x="3925193" y="2252960"/>
                </a:cubicBezTo>
                <a:cubicBezTo>
                  <a:pt x="3935710" y="2247602"/>
                  <a:pt x="3942954" y="2240161"/>
                  <a:pt x="3946922" y="2230636"/>
                </a:cubicBezTo>
                <a:cubicBezTo>
                  <a:pt x="3950891" y="2221111"/>
                  <a:pt x="3952875" y="2201267"/>
                  <a:pt x="3952875" y="2171104"/>
                </a:cubicBezTo>
                <a:lnTo>
                  <a:pt x="3952875" y="1784747"/>
                </a:lnTo>
                <a:lnTo>
                  <a:pt x="3871913" y="1784747"/>
                </a:lnTo>
                <a:lnTo>
                  <a:pt x="3871913" y="1726406"/>
                </a:lnTo>
                <a:lnTo>
                  <a:pt x="3952875" y="1726406"/>
                </a:lnTo>
                <a:lnTo>
                  <a:pt x="3952875" y="1685329"/>
                </a:lnTo>
                <a:lnTo>
                  <a:pt x="3952280" y="1657350"/>
                </a:lnTo>
                <a:cubicBezTo>
                  <a:pt x="3952280" y="1600200"/>
                  <a:pt x="3973215" y="1552575"/>
                  <a:pt x="4015085" y="1514475"/>
                </a:cubicBezTo>
                <a:cubicBezTo>
                  <a:pt x="4056956" y="1476375"/>
                  <a:pt x="4113610" y="1457325"/>
                  <a:pt x="4185047" y="1457325"/>
                </a:cubicBezTo>
                <a:close/>
                <a:moveTo>
                  <a:pt x="2859882" y="1457325"/>
                </a:moveTo>
                <a:cubicBezTo>
                  <a:pt x="2886075" y="1457325"/>
                  <a:pt x="2911475" y="1460500"/>
                  <a:pt x="2936082" y="1466850"/>
                </a:cubicBezTo>
                <a:cubicBezTo>
                  <a:pt x="2954735" y="1471612"/>
                  <a:pt x="2977456" y="1480443"/>
                  <a:pt x="3004245" y="1493341"/>
                </a:cubicBezTo>
                <a:cubicBezTo>
                  <a:pt x="3031034" y="1506240"/>
                  <a:pt x="3049786" y="1512689"/>
                  <a:pt x="3060502" y="1512689"/>
                </a:cubicBezTo>
                <a:cubicBezTo>
                  <a:pt x="3070821" y="1512689"/>
                  <a:pt x="3078957" y="1509514"/>
                  <a:pt x="3084910" y="1503164"/>
                </a:cubicBezTo>
                <a:cubicBezTo>
                  <a:pt x="3090863" y="1496814"/>
                  <a:pt x="3096419" y="1481534"/>
                  <a:pt x="3101578" y="1457325"/>
                </a:cubicBezTo>
                <a:lnTo>
                  <a:pt x="3119438" y="1457325"/>
                </a:lnTo>
                <a:lnTo>
                  <a:pt x="3125986" y="1726406"/>
                </a:lnTo>
                <a:lnTo>
                  <a:pt x="3101578" y="1726406"/>
                </a:lnTo>
                <a:cubicBezTo>
                  <a:pt x="3090069" y="1658937"/>
                  <a:pt x="3061792" y="1604665"/>
                  <a:pt x="3016746" y="1563588"/>
                </a:cubicBezTo>
                <a:cubicBezTo>
                  <a:pt x="2971701" y="1522511"/>
                  <a:pt x="2922985" y="1501973"/>
                  <a:pt x="2870597" y="1501973"/>
                </a:cubicBezTo>
                <a:cubicBezTo>
                  <a:pt x="2830116" y="1501973"/>
                  <a:pt x="2798068" y="1512788"/>
                  <a:pt x="2774454" y="1534418"/>
                </a:cubicBezTo>
                <a:cubicBezTo>
                  <a:pt x="2750840" y="1556047"/>
                  <a:pt x="2739033" y="1580951"/>
                  <a:pt x="2739033" y="1609129"/>
                </a:cubicBezTo>
                <a:cubicBezTo>
                  <a:pt x="2739033" y="1626989"/>
                  <a:pt x="2743200" y="1642864"/>
                  <a:pt x="2751535" y="1656754"/>
                </a:cubicBezTo>
                <a:cubicBezTo>
                  <a:pt x="2763044" y="1675408"/>
                  <a:pt x="2781499" y="1693862"/>
                  <a:pt x="2806899" y="1712118"/>
                </a:cubicBezTo>
                <a:cubicBezTo>
                  <a:pt x="2825552" y="1725215"/>
                  <a:pt x="2868613" y="1748433"/>
                  <a:pt x="2936082" y="1781770"/>
                </a:cubicBezTo>
                <a:cubicBezTo>
                  <a:pt x="3030538" y="1828204"/>
                  <a:pt x="3094236" y="1872059"/>
                  <a:pt x="3127177" y="1913334"/>
                </a:cubicBezTo>
                <a:cubicBezTo>
                  <a:pt x="3159721" y="1954609"/>
                  <a:pt x="3175992" y="2001837"/>
                  <a:pt x="3175992" y="2055018"/>
                </a:cubicBezTo>
                <a:cubicBezTo>
                  <a:pt x="3175992" y="2122487"/>
                  <a:pt x="3149700" y="2180530"/>
                  <a:pt x="3097114" y="2229147"/>
                </a:cubicBezTo>
                <a:cubicBezTo>
                  <a:pt x="3044528" y="2277765"/>
                  <a:pt x="2977753" y="2302073"/>
                  <a:pt x="2896791" y="2302073"/>
                </a:cubicBezTo>
                <a:cubicBezTo>
                  <a:pt x="2871391" y="2302073"/>
                  <a:pt x="2847380" y="2299494"/>
                  <a:pt x="2824758" y="2294334"/>
                </a:cubicBezTo>
                <a:cubicBezTo>
                  <a:pt x="2802136" y="2289175"/>
                  <a:pt x="2773760" y="2279451"/>
                  <a:pt x="2739628" y="2265164"/>
                </a:cubicBezTo>
                <a:cubicBezTo>
                  <a:pt x="2720578" y="2257226"/>
                  <a:pt x="2704902" y="2253257"/>
                  <a:pt x="2692599" y="2253257"/>
                </a:cubicBezTo>
                <a:cubicBezTo>
                  <a:pt x="2682280" y="2253257"/>
                  <a:pt x="2671366" y="2257226"/>
                  <a:pt x="2659857" y="2265164"/>
                </a:cubicBezTo>
                <a:cubicBezTo>
                  <a:pt x="2648347" y="2273101"/>
                  <a:pt x="2639021" y="2285206"/>
                  <a:pt x="2631877" y="2301478"/>
                </a:cubicBezTo>
                <a:lnTo>
                  <a:pt x="2609850" y="2301478"/>
                </a:lnTo>
                <a:lnTo>
                  <a:pt x="2609850" y="1996678"/>
                </a:lnTo>
                <a:lnTo>
                  <a:pt x="2631877" y="1996678"/>
                </a:lnTo>
                <a:cubicBezTo>
                  <a:pt x="2649339" y="2082403"/>
                  <a:pt x="2682975" y="2147788"/>
                  <a:pt x="2732782" y="2192833"/>
                </a:cubicBezTo>
                <a:cubicBezTo>
                  <a:pt x="2782590" y="2237879"/>
                  <a:pt x="2836268" y="2260401"/>
                  <a:pt x="2893814" y="2260401"/>
                </a:cubicBezTo>
                <a:cubicBezTo>
                  <a:pt x="2938264" y="2260401"/>
                  <a:pt x="2973685" y="2248297"/>
                  <a:pt x="3000078" y="2224087"/>
                </a:cubicBezTo>
                <a:cubicBezTo>
                  <a:pt x="3026470" y="2199878"/>
                  <a:pt x="3039666" y="2171700"/>
                  <a:pt x="3039666" y="2139553"/>
                </a:cubicBezTo>
                <a:cubicBezTo>
                  <a:pt x="3039666" y="2120503"/>
                  <a:pt x="3034606" y="2102048"/>
                  <a:pt x="3024485" y="2084189"/>
                </a:cubicBezTo>
                <a:cubicBezTo>
                  <a:pt x="3014365" y="2066329"/>
                  <a:pt x="2998986" y="2049363"/>
                  <a:pt x="2978349" y="2033290"/>
                </a:cubicBezTo>
                <a:cubicBezTo>
                  <a:pt x="2957711" y="2017216"/>
                  <a:pt x="2921199" y="1996281"/>
                  <a:pt x="2868811" y="1970484"/>
                </a:cubicBezTo>
                <a:cubicBezTo>
                  <a:pt x="2795389" y="1934368"/>
                  <a:pt x="2742605" y="1903611"/>
                  <a:pt x="2710458" y="1878211"/>
                </a:cubicBezTo>
                <a:cubicBezTo>
                  <a:pt x="2678311" y="1852811"/>
                  <a:pt x="2653606" y="1824434"/>
                  <a:pt x="2636342" y="1793081"/>
                </a:cubicBezTo>
                <a:cubicBezTo>
                  <a:pt x="2619078" y="1761728"/>
                  <a:pt x="2610446" y="1727200"/>
                  <a:pt x="2610446" y="1689497"/>
                </a:cubicBezTo>
                <a:cubicBezTo>
                  <a:pt x="2610446" y="1625203"/>
                  <a:pt x="2634060" y="1570434"/>
                  <a:pt x="2681288" y="1525190"/>
                </a:cubicBezTo>
                <a:cubicBezTo>
                  <a:pt x="2728516" y="1479947"/>
                  <a:pt x="2788047" y="1457325"/>
                  <a:pt x="2859882" y="1457325"/>
                </a:cubicBezTo>
                <a:close/>
                <a:moveTo>
                  <a:pt x="250032" y="1457325"/>
                </a:moveTo>
                <a:cubicBezTo>
                  <a:pt x="276225" y="1457325"/>
                  <a:pt x="301625" y="1460500"/>
                  <a:pt x="326232" y="1466850"/>
                </a:cubicBezTo>
                <a:cubicBezTo>
                  <a:pt x="344885" y="1471612"/>
                  <a:pt x="367606" y="1480443"/>
                  <a:pt x="394395" y="1493341"/>
                </a:cubicBezTo>
                <a:cubicBezTo>
                  <a:pt x="421184" y="1506240"/>
                  <a:pt x="439936" y="1512689"/>
                  <a:pt x="450652" y="1512689"/>
                </a:cubicBezTo>
                <a:cubicBezTo>
                  <a:pt x="460971" y="1512689"/>
                  <a:pt x="469107" y="1509514"/>
                  <a:pt x="475060" y="1503164"/>
                </a:cubicBezTo>
                <a:cubicBezTo>
                  <a:pt x="481013" y="1496814"/>
                  <a:pt x="486569" y="1481534"/>
                  <a:pt x="491729" y="1457325"/>
                </a:cubicBezTo>
                <a:lnTo>
                  <a:pt x="509588" y="1457325"/>
                </a:lnTo>
                <a:lnTo>
                  <a:pt x="516136" y="1726406"/>
                </a:lnTo>
                <a:lnTo>
                  <a:pt x="491729" y="1726406"/>
                </a:lnTo>
                <a:cubicBezTo>
                  <a:pt x="480219" y="1658937"/>
                  <a:pt x="451942" y="1604665"/>
                  <a:pt x="406896" y="1563588"/>
                </a:cubicBezTo>
                <a:cubicBezTo>
                  <a:pt x="361851" y="1522511"/>
                  <a:pt x="313135" y="1501973"/>
                  <a:pt x="260747" y="1501973"/>
                </a:cubicBezTo>
                <a:cubicBezTo>
                  <a:pt x="220266" y="1501973"/>
                  <a:pt x="188218" y="1512788"/>
                  <a:pt x="164604" y="1534418"/>
                </a:cubicBezTo>
                <a:cubicBezTo>
                  <a:pt x="140990" y="1556047"/>
                  <a:pt x="129183" y="1580951"/>
                  <a:pt x="129183" y="1609129"/>
                </a:cubicBezTo>
                <a:cubicBezTo>
                  <a:pt x="129183" y="1626989"/>
                  <a:pt x="133350" y="1642864"/>
                  <a:pt x="141685" y="1656754"/>
                </a:cubicBezTo>
                <a:cubicBezTo>
                  <a:pt x="153194" y="1675408"/>
                  <a:pt x="171649" y="1693862"/>
                  <a:pt x="197049" y="1712118"/>
                </a:cubicBezTo>
                <a:cubicBezTo>
                  <a:pt x="215702" y="1725215"/>
                  <a:pt x="258763" y="1748433"/>
                  <a:pt x="326232" y="1781770"/>
                </a:cubicBezTo>
                <a:cubicBezTo>
                  <a:pt x="420688" y="1828204"/>
                  <a:pt x="484386" y="1872059"/>
                  <a:pt x="517327" y="1913334"/>
                </a:cubicBezTo>
                <a:cubicBezTo>
                  <a:pt x="549871" y="1954609"/>
                  <a:pt x="566143" y="2001837"/>
                  <a:pt x="566143" y="2055018"/>
                </a:cubicBezTo>
                <a:cubicBezTo>
                  <a:pt x="566143" y="2122487"/>
                  <a:pt x="539850" y="2180530"/>
                  <a:pt x="487264" y="2229147"/>
                </a:cubicBezTo>
                <a:cubicBezTo>
                  <a:pt x="434678" y="2277765"/>
                  <a:pt x="367903" y="2302073"/>
                  <a:pt x="286941" y="2302073"/>
                </a:cubicBezTo>
                <a:cubicBezTo>
                  <a:pt x="261541" y="2302073"/>
                  <a:pt x="237530" y="2299494"/>
                  <a:pt x="214908" y="2294334"/>
                </a:cubicBezTo>
                <a:cubicBezTo>
                  <a:pt x="192286" y="2289175"/>
                  <a:pt x="163910" y="2279451"/>
                  <a:pt x="129778" y="2265164"/>
                </a:cubicBezTo>
                <a:cubicBezTo>
                  <a:pt x="110728" y="2257226"/>
                  <a:pt x="95052" y="2253257"/>
                  <a:pt x="82749" y="2253257"/>
                </a:cubicBezTo>
                <a:cubicBezTo>
                  <a:pt x="72430" y="2253257"/>
                  <a:pt x="61516" y="2257226"/>
                  <a:pt x="50007" y="2265164"/>
                </a:cubicBezTo>
                <a:cubicBezTo>
                  <a:pt x="38497" y="2273101"/>
                  <a:pt x="29171" y="2285206"/>
                  <a:pt x="22027" y="2301478"/>
                </a:cubicBezTo>
                <a:lnTo>
                  <a:pt x="0" y="2301478"/>
                </a:lnTo>
                <a:lnTo>
                  <a:pt x="0" y="1996678"/>
                </a:lnTo>
                <a:lnTo>
                  <a:pt x="22027" y="1996678"/>
                </a:lnTo>
                <a:cubicBezTo>
                  <a:pt x="39489" y="2082403"/>
                  <a:pt x="73125" y="2147788"/>
                  <a:pt x="122932" y="2192833"/>
                </a:cubicBezTo>
                <a:cubicBezTo>
                  <a:pt x="172740" y="2237879"/>
                  <a:pt x="226417" y="2260401"/>
                  <a:pt x="283964" y="2260401"/>
                </a:cubicBezTo>
                <a:cubicBezTo>
                  <a:pt x="328414" y="2260401"/>
                  <a:pt x="363836" y="2248297"/>
                  <a:pt x="390228" y="2224087"/>
                </a:cubicBezTo>
                <a:cubicBezTo>
                  <a:pt x="416620" y="2199878"/>
                  <a:pt x="429816" y="2171700"/>
                  <a:pt x="429816" y="2139553"/>
                </a:cubicBezTo>
                <a:cubicBezTo>
                  <a:pt x="429816" y="2120503"/>
                  <a:pt x="424756" y="2102048"/>
                  <a:pt x="414635" y="2084189"/>
                </a:cubicBezTo>
                <a:cubicBezTo>
                  <a:pt x="404515" y="2066329"/>
                  <a:pt x="389136" y="2049363"/>
                  <a:pt x="368499" y="2033290"/>
                </a:cubicBezTo>
                <a:cubicBezTo>
                  <a:pt x="347861" y="2017216"/>
                  <a:pt x="311349" y="1996281"/>
                  <a:pt x="258961" y="1970484"/>
                </a:cubicBezTo>
                <a:cubicBezTo>
                  <a:pt x="185539" y="1934368"/>
                  <a:pt x="132755" y="1903611"/>
                  <a:pt x="100608" y="1878211"/>
                </a:cubicBezTo>
                <a:cubicBezTo>
                  <a:pt x="68461" y="1852811"/>
                  <a:pt x="43756" y="1824434"/>
                  <a:pt x="26492" y="1793081"/>
                </a:cubicBezTo>
                <a:cubicBezTo>
                  <a:pt x="9228" y="1761728"/>
                  <a:pt x="596" y="1727200"/>
                  <a:pt x="596" y="1689497"/>
                </a:cubicBezTo>
                <a:cubicBezTo>
                  <a:pt x="596" y="1625203"/>
                  <a:pt x="24210" y="1570434"/>
                  <a:pt x="71438" y="1525190"/>
                </a:cubicBezTo>
                <a:cubicBezTo>
                  <a:pt x="118666" y="1479947"/>
                  <a:pt x="178197" y="1457325"/>
                  <a:pt x="250032" y="1457325"/>
                </a:cubicBezTo>
                <a:close/>
                <a:moveTo>
                  <a:pt x="1371005" y="513754"/>
                </a:moveTo>
                <a:cubicBezTo>
                  <a:pt x="1322983" y="541933"/>
                  <a:pt x="1287264" y="572095"/>
                  <a:pt x="1263849" y="604242"/>
                </a:cubicBezTo>
                <a:cubicBezTo>
                  <a:pt x="1248371" y="625673"/>
                  <a:pt x="1240632" y="647303"/>
                  <a:pt x="1240632" y="669131"/>
                </a:cubicBezTo>
                <a:cubicBezTo>
                  <a:pt x="1240632" y="687387"/>
                  <a:pt x="1247180" y="703461"/>
                  <a:pt x="1260277" y="717351"/>
                </a:cubicBezTo>
                <a:cubicBezTo>
                  <a:pt x="1270199" y="728067"/>
                  <a:pt x="1284089" y="733425"/>
                  <a:pt x="1301949" y="733425"/>
                </a:cubicBezTo>
                <a:cubicBezTo>
                  <a:pt x="1321793" y="733425"/>
                  <a:pt x="1344811" y="722312"/>
                  <a:pt x="1371005" y="700087"/>
                </a:cubicBezTo>
                <a:close/>
                <a:moveTo>
                  <a:pt x="3805238" y="294679"/>
                </a:moveTo>
                <a:cubicBezTo>
                  <a:pt x="3784997" y="294679"/>
                  <a:pt x="3767634" y="302319"/>
                  <a:pt x="3753148" y="317599"/>
                </a:cubicBezTo>
                <a:cubicBezTo>
                  <a:pt x="3738662" y="332879"/>
                  <a:pt x="3729137" y="363041"/>
                  <a:pt x="3724573" y="408086"/>
                </a:cubicBezTo>
                <a:cubicBezTo>
                  <a:pt x="3720009" y="453132"/>
                  <a:pt x="3717727" y="515739"/>
                  <a:pt x="3717727" y="595908"/>
                </a:cubicBezTo>
                <a:cubicBezTo>
                  <a:pt x="3717727" y="638373"/>
                  <a:pt x="3720505" y="678061"/>
                  <a:pt x="3726061" y="714970"/>
                </a:cubicBezTo>
                <a:cubicBezTo>
                  <a:pt x="3730427" y="743148"/>
                  <a:pt x="3739753" y="764579"/>
                  <a:pt x="3754041" y="779264"/>
                </a:cubicBezTo>
                <a:cubicBezTo>
                  <a:pt x="3768328" y="793948"/>
                  <a:pt x="3784600" y="801290"/>
                  <a:pt x="3802857" y="801290"/>
                </a:cubicBezTo>
                <a:cubicBezTo>
                  <a:pt x="3820716" y="801290"/>
                  <a:pt x="3835599" y="796329"/>
                  <a:pt x="3847505" y="786408"/>
                </a:cubicBezTo>
                <a:cubicBezTo>
                  <a:pt x="3862983" y="772914"/>
                  <a:pt x="3873302" y="754062"/>
                  <a:pt x="3878461" y="729853"/>
                </a:cubicBezTo>
                <a:cubicBezTo>
                  <a:pt x="3886399" y="692150"/>
                  <a:pt x="3890367" y="615950"/>
                  <a:pt x="3890367" y="501253"/>
                </a:cubicBezTo>
                <a:cubicBezTo>
                  <a:pt x="3890367" y="433784"/>
                  <a:pt x="3886597" y="387449"/>
                  <a:pt x="3879057" y="362247"/>
                </a:cubicBezTo>
                <a:cubicBezTo>
                  <a:pt x="3871516" y="337046"/>
                  <a:pt x="3860403" y="318690"/>
                  <a:pt x="3845719" y="307181"/>
                </a:cubicBezTo>
                <a:cubicBezTo>
                  <a:pt x="3835400" y="298847"/>
                  <a:pt x="3821907" y="294679"/>
                  <a:pt x="3805238" y="294679"/>
                </a:cubicBezTo>
                <a:close/>
                <a:moveTo>
                  <a:pt x="5417939" y="291107"/>
                </a:moveTo>
                <a:cubicBezTo>
                  <a:pt x="5397302" y="291107"/>
                  <a:pt x="5380435" y="301228"/>
                  <a:pt x="5367338" y="321468"/>
                </a:cubicBezTo>
                <a:cubicBezTo>
                  <a:pt x="5343922" y="356790"/>
                  <a:pt x="5332214" y="405209"/>
                  <a:pt x="5332214" y="466725"/>
                </a:cubicBezTo>
                <a:lnTo>
                  <a:pt x="5332214" y="487561"/>
                </a:lnTo>
                <a:lnTo>
                  <a:pt x="5494139" y="487561"/>
                </a:lnTo>
                <a:cubicBezTo>
                  <a:pt x="5494139" y="423664"/>
                  <a:pt x="5490667" y="379809"/>
                  <a:pt x="5483721" y="355997"/>
                </a:cubicBezTo>
                <a:cubicBezTo>
                  <a:pt x="5476776" y="332184"/>
                  <a:pt x="5465961" y="314126"/>
                  <a:pt x="5451277" y="301823"/>
                </a:cubicBezTo>
                <a:cubicBezTo>
                  <a:pt x="5442942" y="294679"/>
                  <a:pt x="5431830" y="291107"/>
                  <a:pt x="5417939" y="291107"/>
                </a:cubicBezTo>
                <a:close/>
                <a:moveTo>
                  <a:pt x="1642468" y="269081"/>
                </a:moveTo>
                <a:lnTo>
                  <a:pt x="1938338" y="269081"/>
                </a:lnTo>
                <a:lnTo>
                  <a:pt x="1938338" y="291107"/>
                </a:lnTo>
                <a:cubicBezTo>
                  <a:pt x="1918891" y="291901"/>
                  <a:pt x="1905199" y="295672"/>
                  <a:pt x="1897261" y="302418"/>
                </a:cubicBezTo>
                <a:cubicBezTo>
                  <a:pt x="1889324" y="309165"/>
                  <a:pt x="1885355" y="317301"/>
                  <a:pt x="1885355" y="326826"/>
                </a:cubicBezTo>
                <a:cubicBezTo>
                  <a:pt x="1885355" y="341908"/>
                  <a:pt x="1895277" y="371673"/>
                  <a:pt x="1915121" y="416123"/>
                </a:cubicBezTo>
                <a:lnTo>
                  <a:pt x="2010371" y="634008"/>
                </a:lnTo>
                <a:lnTo>
                  <a:pt x="2075260" y="465534"/>
                </a:lnTo>
                <a:cubicBezTo>
                  <a:pt x="2098675" y="405606"/>
                  <a:pt x="2110383" y="363934"/>
                  <a:pt x="2110383" y="340518"/>
                </a:cubicBezTo>
                <a:cubicBezTo>
                  <a:pt x="2110383" y="325834"/>
                  <a:pt x="2105521" y="314126"/>
                  <a:pt x="2095798" y="305395"/>
                </a:cubicBezTo>
                <a:cubicBezTo>
                  <a:pt x="2086075" y="296664"/>
                  <a:pt x="2068910" y="291901"/>
                  <a:pt x="2044303" y="291107"/>
                </a:cubicBezTo>
                <a:lnTo>
                  <a:pt x="2044303" y="269081"/>
                </a:lnTo>
                <a:lnTo>
                  <a:pt x="2230636" y="269081"/>
                </a:lnTo>
                <a:lnTo>
                  <a:pt x="2230636" y="291107"/>
                </a:lnTo>
                <a:cubicBezTo>
                  <a:pt x="2212380" y="293092"/>
                  <a:pt x="2197497" y="300136"/>
                  <a:pt x="2185988" y="312241"/>
                </a:cubicBezTo>
                <a:cubicBezTo>
                  <a:pt x="2174479" y="324346"/>
                  <a:pt x="2155230" y="365522"/>
                  <a:pt x="2128243" y="435768"/>
                </a:cubicBezTo>
                <a:lnTo>
                  <a:pt x="1969294" y="848320"/>
                </a:lnTo>
                <a:cubicBezTo>
                  <a:pt x="1929210" y="951508"/>
                  <a:pt x="1899444" y="1015008"/>
                  <a:pt x="1879997" y="1038820"/>
                </a:cubicBezTo>
                <a:cubicBezTo>
                  <a:pt x="1852613" y="1072158"/>
                  <a:pt x="1818283" y="1088826"/>
                  <a:pt x="1777008" y="1088826"/>
                </a:cubicBezTo>
                <a:cubicBezTo>
                  <a:pt x="1744068" y="1088826"/>
                  <a:pt x="1717378" y="1079400"/>
                  <a:pt x="1696939" y="1060549"/>
                </a:cubicBezTo>
                <a:cubicBezTo>
                  <a:pt x="1676500" y="1041697"/>
                  <a:pt x="1666280" y="1018976"/>
                  <a:pt x="1666280" y="992386"/>
                </a:cubicBezTo>
                <a:cubicBezTo>
                  <a:pt x="1666280" y="969367"/>
                  <a:pt x="1673325" y="950317"/>
                  <a:pt x="1687414" y="935236"/>
                </a:cubicBezTo>
                <a:cubicBezTo>
                  <a:pt x="1701503" y="920154"/>
                  <a:pt x="1718866" y="912614"/>
                  <a:pt x="1739504" y="912614"/>
                </a:cubicBezTo>
                <a:cubicBezTo>
                  <a:pt x="1759347" y="912614"/>
                  <a:pt x="1775322" y="918964"/>
                  <a:pt x="1787426" y="931664"/>
                </a:cubicBezTo>
                <a:cubicBezTo>
                  <a:pt x="1799531" y="944364"/>
                  <a:pt x="1805782" y="964009"/>
                  <a:pt x="1806178" y="990600"/>
                </a:cubicBezTo>
                <a:cubicBezTo>
                  <a:pt x="1806576" y="1005681"/>
                  <a:pt x="1808362" y="1015404"/>
                  <a:pt x="1811536" y="1019770"/>
                </a:cubicBezTo>
                <a:cubicBezTo>
                  <a:pt x="1814711" y="1024136"/>
                  <a:pt x="1819275" y="1026319"/>
                  <a:pt x="1825229" y="1026319"/>
                </a:cubicBezTo>
                <a:cubicBezTo>
                  <a:pt x="1834753" y="1026319"/>
                  <a:pt x="1844874" y="1020564"/>
                  <a:pt x="1855590" y="1009054"/>
                </a:cubicBezTo>
                <a:cubicBezTo>
                  <a:pt x="1871464" y="992386"/>
                  <a:pt x="1890118" y="954286"/>
                  <a:pt x="1911549" y="894754"/>
                </a:cubicBezTo>
                <a:lnTo>
                  <a:pt x="1928813" y="848320"/>
                </a:lnTo>
                <a:lnTo>
                  <a:pt x="1749028" y="435768"/>
                </a:lnTo>
                <a:cubicBezTo>
                  <a:pt x="1722041" y="373459"/>
                  <a:pt x="1702098" y="335161"/>
                  <a:pt x="1689200" y="320873"/>
                </a:cubicBezTo>
                <a:cubicBezTo>
                  <a:pt x="1676301" y="306586"/>
                  <a:pt x="1660724" y="296664"/>
                  <a:pt x="1642468" y="291107"/>
                </a:cubicBezTo>
                <a:close/>
                <a:moveTo>
                  <a:pt x="5426869" y="252412"/>
                </a:moveTo>
                <a:cubicBezTo>
                  <a:pt x="5483225" y="252412"/>
                  <a:pt x="5532139" y="275530"/>
                  <a:pt x="5573613" y="321766"/>
                </a:cubicBezTo>
                <a:cubicBezTo>
                  <a:pt x="5615087" y="368002"/>
                  <a:pt x="5637411" y="436562"/>
                  <a:pt x="5640586" y="527447"/>
                </a:cubicBezTo>
                <a:lnTo>
                  <a:pt x="5335191" y="527447"/>
                </a:lnTo>
                <a:cubicBezTo>
                  <a:pt x="5338763" y="601265"/>
                  <a:pt x="5358408" y="659606"/>
                  <a:pt x="5394127" y="702469"/>
                </a:cubicBezTo>
                <a:cubicBezTo>
                  <a:pt x="5421511" y="735409"/>
                  <a:pt x="5454452" y="751879"/>
                  <a:pt x="5492949" y="751879"/>
                </a:cubicBezTo>
                <a:cubicBezTo>
                  <a:pt x="5516761" y="751879"/>
                  <a:pt x="5538391" y="745232"/>
                  <a:pt x="5557837" y="731936"/>
                </a:cubicBezTo>
                <a:cubicBezTo>
                  <a:pt x="5577285" y="718641"/>
                  <a:pt x="5598121" y="694729"/>
                  <a:pt x="5620345" y="660201"/>
                </a:cubicBezTo>
                <a:lnTo>
                  <a:pt x="5640586" y="673298"/>
                </a:lnTo>
                <a:cubicBezTo>
                  <a:pt x="5610423" y="734814"/>
                  <a:pt x="5577085" y="778371"/>
                  <a:pt x="5540573" y="803969"/>
                </a:cubicBezTo>
                <a:cubicBezTo>
                  <a:pt x="5504061" y="829568"/>
                  <a:pt x="5461794" y="842367"/>
                  <a:pt x="5413772" y="842367"/>
                </a:cubicBezTo>
                <a:cubicBezTo>
                  <a:pt x="5331222" y="842367"/>
                  <a:pt x="5268714" y="810617"/>
                  <a:pt x="5226249" y="747117"/>
                </a:cubicBezTo>
                <a:cubicBezTo>
                  <a:pt x="5192118" y="695920"/>
                  <a:pt x="5175052" y="632420"/>
                  <a:pt x="5175052" y="556617"/>
                </a:cubicBezTo>
                <a:cubicBezTo>
                  <a:pt x="5175052" y="463748"/>
                  <a:pt x="5200154" y="389830"/>
                  <a:pt x="5250359" y="334863"/>
                </a:cubicBezTo>
                <a:cubicBezTo>
                  <a:pt x="5300563" y="279896"/>
                  <a:pt x="5359400" y="252412"/>
                  <a:pt x="5426869" y="252412"/>
                </a:cubicBezTo>
                <a:close/>
                <a:moveTo>
                  <a:pt x="4551164" y="252412"/>
                </a:moveTo>
                <a:cubicBezTo>
                  <a:pt x="4586883" y="252412"/>
                  <a:pt x="4616847" y="260747"/>
                  <a:pt x="4641057" y="277415"/>
                </a:cubicBezTo>
                <a:cubicBezTo>
                  <a:pt x="4665266" y="294084"/>
                  <a:pt x="4683919" y="319484"/>
                  <a:pt x="4697016" y="353615"/>
                </a:cubicBezTo>
                <a:cubicBezTo>
                  <a:pt x="4728766" y="317897"/>
                  <a:pt x="4759226" y="292100"/>
                  <a:pt x="4788396" y="276225"/>
                </a:cubicBezTo>
                <a:cubicBezTo>
                  <a:pt x="4817567" y="260350"/>
                  <a:pt x="4848027" y="252412"/>
                  <a:pt x="4879777" y="252412"/>
                </a:cubicBezTo>
                <a:cubicBezTo>
                  <a:pt x="4918274" y="252412"/>
                  <a:pt x="4948932" y="261243"/>
                  <a:pt x="4971752" y="278904"/>
                </a:cubicBezTo>
                <a:cubicBezTo>
                  <a:pt x="4994573" y="296565"/>
                  <a:pt x="5010448" y="318988"/>
                  <a:pt x="5019377" y="346174"/>
                </a:cubicBezTo>
                <a:cubicBezTo>
                  <a:pt x="5028307" y="373360"/>
                  <a:pt x="5032772" y="416718"/>
                  <a:pt x="5032772" y="476250"/>
                </a:cubicBezTo>
                <a:lnTo>
                  <a:pt x="5032772" y="704254"/>
                </a:lnTo>
                <a:cubicBezTo>
                  <a:pt x="5032772" y="747117"/>
                  <a:pt x="5036642" y="773708"/>
                  <a:pt x="5044381" y="784026"/>
                </a:cubicBezTo>
                <a:cubicBezTo>
                  <a:pt x="5052120" y="794345"/>
                  <a:pt x="5068293" y="801092"/>
                  <a:pt x="5092899" y="804267"/>
                </a:cubicBezTo>
                <a:lnTo>
                  <a:pt x="5092899" y="825698"/>
                </a:lnTo>
                <a:lnTo>
                  <a:pt x="4805363" y="825698"/>
                </a:lnTo>
                <a:lnTo>
                  <a:pt x="4805363" y="804267"/>
                </a:lnTo>
                <a:cubicBezTo>
                  <a:pt x="4827985" y="802283"/>
                  <a:pt x="4844653" y="793551"/>
                  <a:pt x="4855369" y="778073"/>
                </a:cubicBezTo>
                <a:cubicBezTo>
                  <a:pt x="4862513" y="767358"/>
                  <a:pt x="4866085" y="742751"/>
                  <a:pt x="4866085" y="704254"/>
                </a:cubicBezTo>
                <a:lnTo>
                  <a:pt x="4866085" y="464939"/>
                </a:lnTo>
                <a:cubicBezTo>
                  <a:pt x="4866085" y="415329"/>
                  <a:pt x="4864100" y="383778"/>
                  <a:pt x="4860131" y="370284"/>
                </a:cubicBezTo>
                <a:cubicBezTo>
                  <a:pt x="4856162" y="356790"/>
                  <a:pt x="4849912" y="346769"/>
                  <a:pt x="4841379" y="340221"/>
                </a:cubicBezTo>
                <a:cubicBezTo>
                  <a:pt x="4832846" y="333672"/>
                  <a:pt x="4822825" y="330398"/>
                  <a:pt x="4811316" y="330398"/>
                </a:cubicBezTo>
                <a:cubicBezTo>
                  <a:pt x="4794251" y="330398"/>
                  <a:pt x="4776986" y="336649"/>
                  <a:pt x="4759524" y="349151"/>
                </a:cubicBezTo>
                <a:cubicBezTo>
                  <a:pt x="4742061" y="361652"/>
                  <a:pt x="4724400" y="380404"/>
                  <a:pt x="4706541" y="405408"/>
                </a:cubicBezTo>
                <a:lnTo>
                  <a:pt x="4706541" y="704254"/>
                </a:lnTo>
                <a:cubicBezTo>
                  <a:pt x="4706541" y="744339"/>
                  <a:pt x="4709914" y="769540"/>
                  <a:pt x="4716661" y="779859"/>
                </a:cubicBezTo>
                <a:cubicBezTo>
                  <a:pt x="4725790" y="794544"/>
                  <a:pt x="4743252" y="802679"/>
                  <a:pt x="4769049" y="804267"/>
                </a:cubicBezTo>
                <a:lnTo>
                  <a:pt x="4769049" y="825698"/>
                </a:lnTo>
                <a:lnTo>
                  <a:pt x="4480918" y="825698"/>
                </a:lnTo>
                <a:lnTo>
                  <a:pt x="4480918" y="804267"/>
                </a:lnTo>
                <a:cubicBezTo>
                  <a:pt x="4496396" y="803473"/>
                  <a:pt x="4508600" y="799604"/>
                  <a:pt x="4517529" y="792658"/>
                </a:cubicBezTo>
                <a:cubicBezTo>
                  <a:pt x="4526459" y="785713"/>
                  <a:pt x="4532412" y="777379"/>
                  <a:pt x="4535389" y="767655"/>
                </a:cubicBezTo>
                <a:cubicBezTo>
                  <a:pt x="4538365" y="757932"/>
                  <a:pt x="4539854" y="736798"/>
                  <a:pt x="4539854" y="704254"/>
                </a:cubicBezTo>
                <a:lnTo>
                  <a:pt x="4539854" y="464939"/>
                </a:lnTo>
                <a:cubicBezTo>
                  <a:pt x="4539854" y="414536"/>
                  <a:pt x="4537869" y="382984"/>
                  <a:pt x="4533900" y="370284"/>
                </a:cubicBezTo>
                <a:cubicBezTo>
                  <a:pt x="4529932" y="357584"/>
                  <a:pt x="4523284" y="347662"/>
                  <a:pt x="4513957" y="340518"/>
                </a:cubicBezTo>
                <a:cubicBezTo>
                  <a:pt x="4504631" y="333375"/>
                  <a:pt x="4494610" y="329803"/>
                  <a:pt x="4483894" y="329803"/>
                </a:cubicBezTo>
                <a:cubicBezTo>
                  <a:pt x="4468019" y="329803"/>
                  <a:pt x="4453533" y="333970"/>
                  <a:pt x="4440436" y="342304"/>
                </a:cubicBezTo>
                <a:cubicBezTo>
                  <a:pt x="4421783" y="354608"/>
                  <a:pt x="4401940" y="375642"/>
                  <a:pt x="4380905" y="405408"/>
                </a:cubicBezTo>
                <a:lnTo>
                  <a:pt x="4380905" y="704254"/>
                </a:lnTo>
                <a:cubicBezTo>
                  <a:pt x="4380905" y="743545"/>
                  <a:pt x="4384775" y="769441"/>
                  <a:pt x="4392514" y="781943"/>
                </a:cubicBezTo>
                <a:cubicBezTo>
                  <a:pt x="4400253" y="794444"/>
                  <a:pt x="4416425" y="801886"/>
                  <a:pt x="4441032" y="804267"/>
                </a:cubicBezTo>
                <a:lnTo>
                  <a:pt x="4441032" y="825698"/>
                </a:lnTo>
                <a:lnTo>
                  <a:pt x="4154091" y="825698"/>
                </a:lnTo>
                <a:lnTo>
                  <a:pt x="4154091" y="804267"/>
                </a:lnTo>
                <a:cubicBezTo>
                  <a:pt x="4177507" y="801886"/>
                  <a:pt x="4194176" y="794345"/>
                  <a:pt x="4204097" y="781645"/>
                </a:cubicBezTo>
                <a:cubicBezTo>
                  <a:pt x="4210844" y="772914"/>
                  <a:pt x="4214218" y="747117"/>
                  <a:pt x="4214218" y="704254"/>
                </a:cubicBezTo>
                <a:lnTo>
                  <a:pt x="4214218" y="389929"/>
                </a:lnTo>
                <a:cubicBezTo>
                  <a:pt x="4214218" y="347861"/>
                  <a:pt x="4210348" y="321667"/>
                  <a:pt x="4202609" y="311348"/>
                </a:cubicBezTo>
                <a:cubicBezTo>
                  <a:pt x="4194870" y="301029"/>
                  <a:pt x="4178697" y="294282"/>
                  <a:pt x="4154091" y="291107"/>
                </a:cubicBezTo>
                <a:lnTo>
                  <a:pt x="4154091" y="269081"/>
                </a:lnTo>
                <a:lnTo>
                  <a:pt x="4380905" y="269081"/>
                </a:lnTo>
                <a:lnTo>
                  <a:pt x="4380905" y="342304"/>
                </a:lnTo>
                <a:cubicBezTo>
                  <a:pt x="4411465" y="308967"/>
                  <a:pt x="4439742" y="285650"/>
                  <a:pt x="4465737" y="272355"/>
                </a:cubicBezTo>
                <a:cubicBezTo>
                  <a:pt x="4491732" y="259060"/>
                  <a:pt x="4520208" y="252412"/>
                  <a:pt x="4551164" y="252412"/>
                </a:cubicBezTo>
                <a:close/>
                <a:moveTo>
                  <a:pt x="3802857" y="252412"/>
                </a:moveTo>
                <a:cubicBezTo>
                  <a:pt x="3851275" y="252412"/>
                  <a:pt x="3896321" y="264914"/>
                  <a:pt x="3937992" y="289917"/>
                </a:cubicBezTo>
                <a:cubicBezTo>
                  <a:pt x="3979664" y="314920"/>
                  <a:pt x="4011315" y="350440"/>
                  <a:pt x="4032945" y="396478"/>
                </a:cubicBezTo>
                <a:cubicBezTo>
                  <a:pt x="4054575" y="442515"/>
                  <a:pt x="4065389" y="492918"/>
                  <a:pt x="4065389" y="547687"/>
                </a:cubicBezTo>
                <a:cubicBezTo>
                  <a:pt x="4065389" y="626665"/>
                  <a:pt x="4045347" y="692745"/>
                  <a:pt x="4005263" y="745926"/>
                </a:cubicBezTo>
                <a:cubicBezTo>
                  <a:pt x="3956844" y="810220"/>
                  <a:pt x="3889971" y="842367"/>
                  <a:pt x="3804642" y="842367"/>
                </a:cubicBezTo>
                <a:cubicBezTo>
                  <a:pt x="3720902" y="842367"/>
                  <a:pt x="3656410" y="812998"/>
                  <a:pt x="3611166" y="754261"/>
                </a:cubicBezTo>
                <a:cubicBezTo>
                  <a:pt x="3565922" y="695523"/>
                  <a:pt x="3543300" y="627459"/>
                  <a:pt x="3543300" y="550068"/>
                </a:cubicBezTo>
                <a:cubicBezTo>
                  <a:pt x="3543300" y="470297"/>
                  <a:pt x="3566418" y="400744"/>
                  <a:pt x="3612654" y="341411"/>
                </a:cubicBezTo>
                <a:cubicBezTo>
                  <a:pt x="3658890" y="282079"/>
                  <a:pt x="3722291" y="252412"/>
                  <a:pt x="3802857" y="252412"/>
                </a:cubicBezTo>
                <a:close/>
                <a:moveTo>
                  <a:pt x="1343621" y="252412"/>
                </a:moveTo>
                <a:cubicBezTo>
                  <a:pt x="1396405" y="252412"/>
                  <a:pt x="1438176" y="263624"/>
                  <a:pt x="1468934" y="286047"/>
                </a:cubicBezTo>
                <a:cubicBezTo>
                  <a:pt x="1499692" y="308471"/>
                  <a:pt x="1519635" y="332779"/>
                  <a:pt x="1528763" y="358973"/>
                </a:cubicBezTo>
                <a:cubicBezTo>
                  <a:pt x="1534319" y="375642"/>
                  <a:pt x="1537097" y="413940"/>
                  <a:pt x="1537097" y="473868"/>
                </a:cubicBezTo>
                <a:lnTo>
                  <a:pt x="1537097" y="689967"/>
                </a:lnTo>
                <a:cubicBezTo>
                  <a:pt x="1537097" y="715367"/>
                  <a:pt x="1538090" y="731341"/>
                  <a:pt x="1540074" y="737890"/>
                </a:cubicBezTo>
                <a:cubicBezTo>
                  <a:pt x="1542058" y="744438"/>
                  <a:pt x="1545035" y="749300"/>
                  <a:pt x="1549004" y="752475"/>
                </a:cubicBezTo>
                <a:cubicBezTo>
                  <a:pt x="1552972" y="755650"/>
                  <a:pt x="1557536" y="757237"/>
                  <a:pt x="1562696" y="757237"/>
                </a:cubicBezTo>
                <a:cubicBezTo>
                  <a:pt x="1573015" y="757237"/>
                  <a:pt x="1583532" y="749895"/>
                  <a:pt x="1594247" y="735211"/>
                </a:cubicBezTo>
                <a:lnTo>
                  <a:pt x="1612107" y="749498"/>
                </a:lnTo>
                <a:cubicBezTo>
                  <a:pt x="1592263" y="778867"/>
                  <a:pt x="1571725" y="800199"/>
                  <a:pt x="1550492" y="813494"/>
                </a:cubicBezTo>
                <a:cubicBezTo>
                  <a:pt x="1529259" y="826790"/>
                  <a:pt x="1505149" y="833437"/>
                  <a:pt x="1478161" y="833437"/>
                </a:cubicBezTo>
                <a:cubicBezTo>
                  <a:pt x="1446411" y="833437"/>
                  <a:pt x="1421607" y="825996"/>
                  <a:pt x="1403747" y="811113"/>
                </a:cubicBezTo>
                <a:cubicBezTo>
                  <a:pt x="1385888" y="796230"/>
                  <a:pt x="1374974" y="773708"/>
                  <a:pt x="1371005" y="743545"/>
                </a:cubicBezTo>
                <a:cubicBezTo>
                  <a:pt x="1303140" y="803473"/>
                  <a:pt x="1242219" y="833437"/>
                  <a:pt x="1188244" y="833437"/>
                </a:cubicBezTo>
                <a:cubicBezTo>
                  <a:pt x="1156494" y="833437"/>
                  <a:pt x="1130102" y="823019"/>
                  <a:pt x="1109068" y="802183"/>
                </a:cubicBezTo>
                <a:cubicBezTo>
                  <a:pt x="1088033" y="781347"/>
                  <a:pt x="1077516" y="755253"/>
                  <a:pt x="1077516" y="723900"/>
                </a:cubicBezTo>
                <a:cubicBezTo>
                  <a:pt x="1077516" y="681434"/>
                  <a:pt x="1095772" y="643235"/>
                  <a:pt x="1132285" y="609302"/>
                </a:cubicBezTo>
                <a:cubicBezTo>
                  <a:pt x="1168797" y="575369"/>
                  <a:pt x="1248371" y="530225"/>
                  <a:pt x="1371005" y="473868"/>
                </a:cubicBezTo>
                <a:lnTo>
                  <a:pt x="1371005" y="417909"/>
                </a:lnTo>
                <a:cubicBezTo>
                  <a:pt x="1371005" y="375840"/>
                  <a:pt x="1368723" y="349349"/>
                  <a:pt x="1364159" y="338435"/>
                </a:cubicBezTo>
                <a:cubicBezTo>
                  <a:pt x="1359595" y="327521"/>
                  <a:pt x="1350963" y="317996"/>
                  <a:pt x="1338263" y="309860"/>
                </a:cubicBezTo>
                <a:cubicBezTo>
                  <a:pt x="1325563" y="301724"/>
                  <a:pt x="1311276" y="297656"/>
                  <a:pt x="1295400" y="297656"/>
                </a:cubicBezTo>
                <a:cubicBezTo>
                  <a:pt x="1269604" y="297656"/>
                  <a:pt x="1248371" y="303411"/>
                  <a:pt x="1231702" y="314920"/>
                </a:cubicBezTo>
                <a:cubicBezTo>
                  <a:pt x="1221383" y="322064"/>
                  <a:pt x="1216224" y="330398"/>
                  <a:pt x="1216224" y="339923"/>
                </a:cubicBezTo>
                <a:cubicBezTo>
                  <a:pt x="1216224" y="348258"/>
                  <a:pt x="1221780" y="358576"/>
                  <a:pt x="1232893" y="370879"/>
                </a:cubicBezTo>
                <a:cubicBezTo>
                  <a:pt x="1247974" y="387945"/>
                  <a:pt x="1255514" y="404415"/>
                  <a:pt x="1255514" y="420290"/>
                </a:cubicBezTo>
                <a:cubicBezTo>
                  <a:pt x="1255514" y="439737"/>
                  <a:pt x="1248272" y="456307"/>
                  <a:pt x="1233786" y="469999"/>
                </a:cubicBezTo>
                <a:cubicBezTo>
                  <a:pt x="1219300" y="483691"/>
                  <a:pt x="1200349" y="490537"/>
                  <a:pt x="1176933" y="490537"/>
                </a:cubicBezTo>
                <a:cubicBezTo>
                  <a:pt x="1151930" y="490537"/>
                  <a:pt x="1130995" y="482997"/>
                  <a:pt x="1114128" y="467915"/>
                </a:cubicBezTo>
                <a:cubicBezTo>
                  <a:pt x="1097261" y="452834"/>
                  <a:pt x="1088827" y="435173"/>
                  <a:pt x="1088827" y="414933"/>
                </a:cubicBezTo>
                <a:cubicBezTo>
                  <a:pt x="1088827" y="386358"/>
                  <a:pt x="1100138" y="359072"/>
                  <a:pt x="1122760" y="333077"/>
                </a:cubicBezTo>
                <a:cubicBezTo>
                  <a:pt x="1145382" y="307082"/>
                  <a:pt x="1176933" y="287139"/>
                  <a:pt x="1217415" y="273248"/>
                </a:cubicBezTo>
                <a:cubicBezTo>
                  <a:pt x="1257896" y="259357"/>
                  <a:pt x="1299965" y="252412"/>
                  <a:pt x="1343621" y="252412"/>
                </a:cubicBezTo>
                <a:close/>
                <a:moveTo>
                  <a:pt x="855464" y="65484"/>
                </a:moveTo>
                <a:lnTo>
                  <a:pt x="875110" y="65484"/>
                </a:lnTo>
                <a:lnTo>
                  <a:pt x="875110" y="269081"/>
                </a:lnTo>
                <a:lnTo>
                  <a:pt x="1007269" y="269081"/>
                </a:lnTo>
                <a:lnTo>
                  <a:pt x="1007269" y="328017"/>
                </a:lnTo>
                <a:lnTo>
                  <a:pt x="875110" y="328017"/>
                </a:lnTo>
                <a:lnTo>
                  <a:pt x="875110" y="671512"/>
                </a:lnTo>
                <a:cubicBezTo>
                  <a:pt x="875110" y="703659"/>
                  <a:pt x="876598" y="724396"/>
                  <a:pt x="879575" y="733722"/>
                </a:cubicBezTo>
                <a:cubicBezTo>
                  <a:pt x="882551" y="743049"/>
                  <a:pt x="887810" y="750590"/>
                  <a:pt x="895350" y="756344"/>
                </a:cubicBezTo>
                <a:cubicBezTo>
                  <a:pt x="902891" y="762099"/>
                  <a:pt x="909836" y="764976"/>
                  <a:pt x="916186" y="764976"/>
                </a:cubicBezTo>
                <a:cubicBezTo>
                  <a:pt x="941983" y="764976"/>
                  <a:pt x="966391" y="745331"/>
                  <a:pt x="989410" y="706040"/>
                </a:cubicBezTo>
                <a:lnTo>
                  <a:pt x="1007269" y="719137"/>
                </a:lnTo>
                <a:cubicBezTo>
                  <a:pt x="975122" y="795337"/>
                  <a:pt x="922933" y="833437"/>
                  <a:pt x="850702" y="833437"/>
                </a:cubicBezTo>
                <a:cubicBezTo>
                  <a:pt x="815380" y="833437"/>
                  <a:pt x="785515" y="823615"/>
                  <a:pt x="761107" y="803969"/>
                </a:cubicBezTo>
                <a:cubicBezTo>
                  <a:pt x="736700" y="784324"/>
                  <a:pt x="721122" y="762397"/>
                  <a:pt x="714375" y="738187"/>
                </a:cubicBezTo>
                <a:cubicBezTo>
                  <a:pt x="710407" y="724693"/>
                  <a:pt x="708422" y="688181"/>
                  <a:pt x="708422" y="628650"/>
                </a:cubicBezTo>
                <a:lnTo>
                  <a:pt x="708422" y="328017"/>
                </a:lnTo>
                <a:lnTo>
                  <a:pt x="635794" y="328017"/>
                </a:lnTo>
                <a:lnTo>
                  <a:pt x="635794" y="307181"/>
                </a:lnTo>
                <a:cubicBezTo>
                  <a:pt x="685800" y="271859"/>
                  <a:pt x="728365" y="234751"/>
                  <a:pt x="763489" y="195857"/>
                </a:cubicBezTo>
                <a:cubicBezTo>
                  <a:pt x="798612" y="156964"/>
                  <a:pt x="829271" y="113506"/>
                  <a:pt x="855464" y="65484"/>
                </a:cubicBezTo>
                <a:close/>
                <a:moveTo>
                  <a:pt x="2572346" y="18454"/>
                </a:moveTo>
                <a:lnTo>
                  <a:pt x="2994422" y="18454"/>
                </a:lnTo>
                <a:lnTo>
                  <a:pt x="2994422" y="40481"/>
                </a:lnTo>
                <a:lnTo>
                  <a:pt x="2967633" y="40481"/>
                </a:lnTo>
                <a:cubicBezTo>
                  <a:pt x="2944217" y="40481"/>
                  <a:pt x="2925366" y="44648"/>
                  <a:pt x="2911078" y="52982"/>
                </a:cubicBezTo>
                <a:cubicBezTo>
                  <a:pt x="2900760" y="58539"/>
                  <a:pt x="2892624" y="68064"/>
                  <a:pt x="2886671" y="81557"/>
                </a:cubicBezTo>
                <a:cubicBezTo>
                  <a:pt x="2882305" y="91082"/>
                  <a:pt x="2880122" y="116086"/>
                  <a:pt x="2880122" y="156567"/>
                </a:cubicBezTo>
                <a:lnTo>
                  <a:pt x="2880122" y="385167"/>
                </a:lnTo>
                <a:lnTo>
                  <a:pt x="3165277" y="385167"/>
                </a:lnTo>
                <a:lnTo>
                  <a:pt x="3165277" y="156567"/>
                </a:lnTo>
                <a:cubicBezTo>
                  <a:pt x="3165277" y="115292"/>
                  <a:pt x="3163094" y="89495"/>
                  <a:pt x="3158728" y="79176"/>
                </a:cubicBezTo>
                <a:cubicBezTo>
                  <a:pt x="3154363" y="68857"/>
                  <a:pt x="3145433" y="59829"/>
                  <a:pt x="3131939" y="52089"/>
                </a:cubicBezTo>
                <a:cubicBezTo>
                  <a:pt x="3118446" y="44350"/>
                  <a:pt x="3100388" y="40481"/>
                  <a:pt x="3077766" y="40481"/>
                </a:cubicBezTo>
                <a:lnTo>
                  <a:pt x="3051572" y="40481"/>
                </a:lnTo>
                <a:lnTo>
                  <a:pt x="3051572" y="18454"/>
                </a:lnTo>
                <a:lnTo>
                  <a:pt x="3473053" y="18454"/>
                </a:lnTo>
                <a:lnTo>
                  <a:pt x="3473053" y="40481"/>
                </a:lnTo>
                <a:lnTo>
                  <a:pt x="3446860" y="40481"/>
                </a:lnTo>
                <a:cubicBezTo>
                  <a:pt x="3423047" y="40481"/>
                  <a:pt x="3404196" y="44648"/>
                  <a:pt x="3390305" y="52982"/>
                </a:cubicBezTo>
                <a:cubicBezTo>
                  <a:pt x="3379986" y="58539"/>
                  <a:pt x="3371850" y="68064"/>
                  <a:pt x="3365897" y="81557"/>
                </a:cubicBezTo>
                <a:cubicBezTo>
                  <a:pt x="3361531" y="91082"/>
                  <a:pt x="3359349" y="116086"/>
                  <a:pt x="3359349" y="156567"/>
                </a:cubicBezTo>
                <a:lnTo>
                  <a:pt x="3359349" y="687586"/>
                </a:lnTo>
                <a:cubicBezTo>
                  <a:pt x="3359349" y="728861"/>
                  <a:pt x="3361531" y="754658"/>
                  <a:pt x="3365897" y="764976"/>
                </a:cubicBezTo>
                <a:cubicBezTo>
                  <a:pt x="3370263" y="775295"/>
                  <a:pt x="3379193" y="784324"/>
                  <a:pt x="3392686" y="792063"/>
                </a:cubicBezTo>
                <a:cubicBezTo>
                  <a:pt x="3406180" y="799802"/>
                  <a:pt x="3424238" y="803672"/>
                  <a:pt x="3446860" y="803672"/>
                </a:cubicBezTo>
                <a:lnTo>
                  <a:pt x="3473053" y="803672"/>
                </a:lnTo>
                <a:lnTo>
                  <a:pt x="3473053" y="825698"/>
                </a:lnTo>
                <a:lnTo>
                  <a:pt x="3051572" y="825698"/>
                </a:lnTo>
                <a:lnTo>
                  <a:pt x="3051572" y="803672"/>
                </a:lnTo>
                <a:lnTo>
                  <a:pt x="3077766" y="803672"/>
                </a:lnTo>
                <a:cubicBezTo>
                  <a:pt x="3101578" y="803672"/>
                  <a:pt x="3120430" y="799504"/>
                  <a:pt x="3134321" y="791170"/>
                </a:cubicBezTo>
                <a:cubicBezTo>
                  <a:pt x="3144639" y="785614"/>
                  <a:pt x="3152775" y="776089"/>
                  <a:pt x="3158728" y="762595"/>
                </a:cubicBezTo>
                <a:cubicBezTo>
                  <a:pt x="3163094" y="753070"/>
                  <a:pt x="3165277" y="728067"/>
                  <a:pt x="3165277" y="687586"/>
                </a:cubicBezTo>
                <a:lnTo>
                  <a:pt x="3165277" y="437554"/>
                </a:lnTo>
                <a:lnTo>
                  <a:pt x="2880122" y="437554"/>
                </a:lnTo>
                <a:lnTo>
                  <a:pt x="2880122" y="687586"/>
                </a:lnTo>
                <a:cubicBezTo>
                  <a:pt x="2880122" y="728861"/>
                  <a:pt x="2882404" y="754658"/>
                  <a:pt x="2886968" y="764976"/>
                </a:cubicBezTo>
                <a:cubicBezTo>
                  <a:pt x="2891532" y="775295"/>
                  <a:pt x="2900462" y="784324"/>
                  <a:pt x="2913757" y="792063"/>
                </a:cubicBezTo>
                <a:cubicBezTo>
                  <a:pt x="2927053" y="799802"/>
                  <a:pt x="2945011" y="803672"/>
                  <a:pt x="2967633" y="803672"/>
                </a:cubicBezTo>
                <a:lnTo>
                  <a:pt x="2994422" y="803672"/>
                </a:lnTo>
                <a:lnTo>
                  <a:pt x="2994422" y="825698"/>
                </a:lnTo>
                <a:lnTo>
                  <a:pt x="2572346" y="825698"/>
                </a:lnTo>
                <a:lnTo>
                  <a:pt x="2572346" y="803672"/>
                </a:lnTo>
                <a:lnTo>
                  <a:pt x="2599135" y="803672"/>
                </a:lnTo>
                <a:cubicBezTo>
                  <a:pt x="2622550" y="803672"/>
                  <a:pt x="2641402" y="799504"/>
                  <a:pt x="2655689" y="791170"/>
                </a:cubicBezTo>
                <a:cubicBezTo>
                  <a:pt x="2666008" y="785614"/>
                  <a:pt x="2673946" y="776089"/>
                  <a:pt x="2679502" y="762595"/>
                </a:cubicBezTo>
                <a:cubicBezTo>
                  <a:pt x="2683868" y="753070"/>
                  <a:pt x="2686050" y="728067"/>
                  <a:pt x="2686050" y="687586"/>
                </a:cubicBezTo>
                <a:lnTo>
                  <a:pt x="2686050" y="156567"/>
                </a:lnTo>
                <a:cubicBezTo>
                  <a:pt x="2686050" y="115292"/>
                  <a:pt x="2683868" y="89495"/>
                  <a:pt x="2679502" y="79176"/>
                </a:cubicBezTo>
                <a:cubicBezTo>
                  <a:pt x="2675136" y="68857"/>
                  <a:pt x="2666306" y="59829"/>
                  <a:pt x="2653010" y="52089"/>
                </a:cubicBezTo>
                <a:cubicBezTo>
                  <a:pt x="2639715" y="44350"/>
                  <a:pt x="2621757" y="40481"/>
                  <a:pt x="2599135" y="40481"/>
                </a:cubicBezTo>
                <a:lnTo>
                  <a:pt x="2572346" y="40481"/>
                </a:lnTo>
                <a:close/>
                <a:moveTo>
                  <a:pt x="250032" y="0"/>
                </a:moveTo>
                <a:cubicBezTo>
                  <a:pt x="276225" y="0"/>
                  <a:pt x="301625" y="3175"/>
                  <a:pt x="326232" y="9525"/>
                </a:cubicBezTo>
                <a:cubicBezTo>
                  <a:pt x="344885" y="14287"/>
                  <a:pt x="367606" y="23118"/>
                  <a:pt x="394395" y="36016"/>
                </a:cubicBezTo>
                <a:cubicBezTo>
                  <a:pt x="421184" y="48914"/>
                  <a:pt x="439936" y="55364"/>
                  <a:pt x="450652" y="55364"/>
                </a:cubicBezTo>
                <a:cubicBezTo>
                  <a:pt x="460971" y="55364"/>
                  <a:pt x="469107" y="52189"/>
                  <a:pt x="475060" y="45839"/>
                </a:cubicBezTo>
                <a:cubicBezTo>
                  <a:pt x="481013" y="39489"/>
                  <a:pt x="486569" y="24209"/>
                  <a:pt x="491729" y="0"/>
                </a:cubicBezTo>
                <a:lnTo>
                  <a:pt x="509588" y="0"/>
                </a:lnTo>
                <a:lnTo>
                  <a:pt x="516136" y="269081"/>
                </a:lnTo>
                <a:lnTo>
                  <a:pt x="491729" y="269081"/>
                </a:lnTo>
                <a:cubicBezTo>
                  <a:pt x="480219" y="201612"/>
                  <a:pt x="451942" y="147339"/>
                  <a:pt x="406896" y="106263"/>
                </a:cubicBezTo>
                <a:cubicBezTo>
                  <a:pt x="361851" y="65186"/>
                  <a:pt x="313135" y="44648"/>
                  <a:pt x="260747" y="44648"/>
                </a:cubicBezTo>
                <a:cubicBezTo>
                  <a:pt x="220266" y="44648"/>
                  <a:pt x="188218" y="55463"/>
                  <a:pt x="164604" y="77093"/>
                </a:cubicBezTo>
                <a:cubicBezTo>
                  <a:pt x="140990" y="98722"/>
                  <a:pt x="129183" y="123626"/>
                  <a:pt x="129183" y="151804"/>
                </a:cubicBezTo>
                <a:cubicBezTo>
                  <a:pt x="129183" y="169664"/>
                  <a:pt x="133350" y="185539"/>
                  <a:pt x="141685" y="199429"/>
                </a:cubicBezTo>
                <a:cubicBezTo>
                  <a:pt x="153194" y="218083"/>
                  <a:pt x="171649" y="236537"/>
                  <a:pt x="197049" y="254793"/>
                </a:cubicBezTo>
                <a:cubicBezTo>
                  <a:pt x="215702" y="267890"/>
                  <a:pt x="258763" y="291107"/>
                  <a:pt x="326232" y="324445"/>
                </a:cubicBezTo>
                <a:cubicBezTo>
                  <a:pt x="420688" y="370879"/>
                  <a:pt x="484386" y="414734"/>
                  <a:pt x="517327" y="456009"/>
                </a:cubicBezTo>
                <a:cubicBezTo>
                  <a:pt x="549871" y="497284"/>
                  <a:pt x="566143" y="544512"/>
                  <a:pt x="566143" y="597693"/>
                </a:cubicBezTo>
                <a:cubicBezTo>
                  <a:pt x="566143" y="665162"/>
                  <a:pt x="539850" y="723205"/>
                  <a:pt x="487264" y="771822"/>
                </a:cubicBezTo>
                <a:cubicBezTo>
                  <a:pt x="434678" y="820440"/>
                  <a:pt x="367903" y="844748"/>
                  <a:pt x="286941" y="844748"/>
                </a:cubicBezTo>
                <a:cubicBezTo>
                  <a:pt x="261541" y="844748"/>
                  <a:pt x="237530" y="842168"/>
                  <a:pt x="214908" y="837009"/>
                </a:cubicBezTo>
                <a:cubicBezTo>
                  <a:pt x="192286" y="831850"/>
                  <a:pt x="163910" y="822126"/>
                  <a:pt x="129778" y="807839"/>
                </a:cubicBezTo>
                <a:cubicBezTo>
                  <a:pt x="110728" y="799901"/>
                  <a:pt x="95052" y="795933"/>
                  <a:pt x="82749" y="795933"/>
                </a:cubicBezTo>
                <a:cubicBezTo>
                  <a:pt x="72430" y="795933"/>
                  <a:pt x="61516" y="799901"/>
                  <a:pt x="50007" y="807839"/>
                </a:cubicBezTo>
                <a:cubicBezTo>
                  <a:pt x="38497" y="815776"/>
                  <a:pt x="29171" y="827881"/>
                  <a:pt x="22027" y="844153"/>
                </a:cubicBezTo>
                <a:lnTo>
                  <a:pt x="0" y="844153"/>
                </a:lnTo>
                <a:lnTo>
                  <a:pt x="0" y="539353"/>
                </a:lnTo>
                <a:lnTo>
                  <a:pt x="22027" y="539353"/>
                </a:lnTo>
                <a:cubicBezTo>
                  <a:pt x="39489" y="625078"/>
                  <a:pt x="73125" y="690463"/>
                  <a:pt x="122932" y="735508"/>
                </a:cubicBezTo>
                <a:cubicBezTo>
                  <a:pt x="172740" y="780554"/>
                  <a:pt x="226418" y="803076"/>
                  <a:pt x="283964" y="803076"/>
                </a:cubicBezTo>
                <a:cubicBezTo>
                  <a:pt x="328414" y="803076"/>
                  <a:pt x="363836" y="790972"/>
                  <a:pt x="390228" y="766762"/>
                </a:cubicBezTo>
                <a:cubicBezTo>
                  <a:pt x="416620" y="742553"/>
                  <a:pt x="429816" y="714375"/>
                  <a:pt x="429816" y="682228"/>
                </a:cubicBezTo>
                <a:cubicBezTo>
                  <a:pt x="429816" y="663178"/>
                  <a:pt x="424756" y="644723"/>
                  <a:pt x="414636" y="626864"/>
                </a:cubicBezTo>
                <a:cubicBezTo>
                  <a:pt x="404515" y="609004"/>
                  <a:pt x="389136" y="592038"/>
                  <a:pt x="368499" y="575965"/>
                </a:cubicBezTo>
                <a:cubicBezTo>
                  <a:pt x="347861" y="559891"/>
                  <a:pt x="311349" y="538956"/>
                  <a:pt x="258961" y="513159"/>
                </a:cubicBezTo>
                <a:cubicBezTo>
                  <a:pt x="185539" y="477043"/>
                  <a:pt x="132755" y="446286"/>
                  <a:pt x="100608" y="420886"/>
                </a:cubicBezTo>
                <a:cubicBezTo>
                  <a:pt x="68461" y="395486"/>
                  <a:pt x="43756" y="367109"/>
                  <a:pt x="26492" y="335756"/>
                </a:cubicBezTo>
                <a:cubicBezTo>
                  <a:pt x="9228" y="304403"/>
                  <a:pt x="596" y="269875"/>
                  <a:pt x="596" y="232172"/>
                </a:cubicBezTo>
                <a:cubicBezTo>
                  <a:pt x="596" y="167878"/>
                  <a:pt x="24210" y="113109"/>
                  <a:pt x="71438" y="67865"/>
                </a:cubicBezTo>
                <a:cubicBezTo>
                  <a:pt x="118666" y="22622"/>
                  <a:pt x="178197" y="0"/>
                  <a:pt x="250032" y="0"/>
                </a:cubicBezTo>
                <a:close/>
              </a:path>
            </a:pathLst>
          </a:custGeom>
          <a:ln w="38100">
            <a:solidFill>
              <a:sysClr val="windowText" lastClr="000000"/>
            </a:solidFill>
          </a:ln>
        </p:spPr>
      </p:pic>
    </p:spTree>
    <p:extLst>
      <p:ext uri="{BB962C8B-B14F-4D97-AF65-F5344CB8AC3E}">
        <p14:creationId xmlns:p14="http://schemas.microsoft.com/office/powerpoint/2010/main" val="253211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89416" y="1374336"/>
            <a:ext cx="6487163" cy="3108543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Book Antiqua" panose="02040602050305030304" pitchFamily="18" charset="0"/>
              </a:rPr>
              <a:t> </a:t>
            </a:r>
            <a:r>
              <a:rPr lang="en-US" sz="3600" b="1" dirty="0">
                <a:solidFill>
                  <a:srgbClr val="002060"/>
                </a:solidFill>
                <a:latin typeface="Book Antiqua" panose="02040602050305030304" pitchFamily="18" charset="0"/>
              </a:rPr>
              <a:t>Manik Chandra Majumder</a:t>
            </a:r>
          </a:p>
          <a:p>
            <a:r>
              <a:rPr lang="en-US" sz="3600" dirty="0">
                <a:solidFill>
                  <a:srgbClr val="002060"/>
                </a:solidFill>
                <a:latin typeface="Book Antiqua" panose="02040602050305030304" pitchFamily="18" charset="0"/>
              </a:rPr>
              <a:t>             </a:t>
            </a:r>
            <a:r>
              <a:rPr lang="en-US" sz="2800" b="1" dirty="0">
                <a:solidFill>
                  <a:srgbClr val="00B050"/>
                </a:solidFill>
                <a:latin typeface="Book Antiqua" panose="02040602050305030304" pitchFamily="18" charset="0"/>
              </a:rPr>
              <a:t>Senior Teacher</a:t>
            </a:r>
          </a:p>
          <a:p>
            <a:r>
              <a:rPr lang="en-US" sz="3200" dirty="0">
                <a:solidFill>
                  <a:srgbClr val="C00000"/>
                </a:solidFill>
                <a:latin typeface="Book Antiqua" panose="02040602050305030304" pitchFamily="18" charset="0"/>
              </a:rPr>
              <a:t>     </a:t>
            </a:r>
            <a:r>
              <a:rPr lang="en-US" sz="3200" b="1" dirty="0">
                <a:solidFill>
                  <a:srgbClr val="660066"/>
                </a:solidFill>
                <a:latin typeface="Book Antiqua" panose="02040602050305030304" pitchFamily="18" charset="0"/>
              </a:rPr>
              <a:t>Gazirhat High School</a:t>
            </a:r>
          </a:p>
          <a:p>
            <a:r>
              <a:rPr lang="en-US" sz="3200" dirty="0">
                <a:latin typeface="Book Antiqua" panose="02040602050305030304" pitchFamily="18" charset="0"/>
              </a:rPr>
              <a:t>        </a:t>
            </a:r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Book Antiqua" panose="02040602050305030304" pitchFamily="18" charset="0"/>
              </a:rPr>
              <a:t>Senbag , Noakhali</a:t>
            </a:r>
          </a:p>
          <a:p>
            <a:r>
              <a:rPr lang="en-US" sz="3200" dirty="0">
                <a:solidFill>
                  <a:srgbClr val="C00000"/>
                </a:solidFill>
                <a:latin typeface="Book Antiqua" panose="02040602050305030304" pitchFamily="18" charset="0"/>
              </a:rPr>
              <a:t>   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Book Antiqua" panose="02040602050305030304" pitchFamily="18" charset="0"/>
              </a:rPr>
              <a:t>Mobile No : 01717155169</a:t>
            </a:r>
          </a:p>
          <a:p>
            <a:r>
              <a:rPr lang="en-US" sz="2800" dirty="0">
                <a:latin typeface="Book Antiqua" panose="02040602050305030304" pitchFamily="18" charset="0"/>
              </a:rPr>
              <a:t>     </a:t>
            </a:r>
            <a:r>
              <a:rPr lang="en-US" sz="2400" dirty="0">
                <a:solidFill>
                  <a:srgbClr val="0070C0"/>
                </a:solidFill>
                <a:latin typeface="Book Antiqua" panose="02040602050305030304" pitchFamily="18" charset="0"/>
              </a:rPr>
              <a:t>g</a:t>
            </a:r>
            <a:r>
              <a:rPr lang="en-US" sz="2400" dirty="0" smtClean="0">
                <a:solidFill>
                  <a:srgbClr val="0070C0"/>
                </a:solidFill>
                <a:latin typeface="Book Antiqua" panose="02040602050305030304" pitchFamily="18" charset="0"/>
              </a:rPr>
              <a:t>mail </a:t>
            </a:r>
            <a:r>
              <a:rPr lang="en-US" sz="2400" dirty="0">
                <a:solidFill>
                  <a:srgbClr val="0070C0"/>
                </a:solidFill>
                <a:latin typeface="Book Antiqua" panose="02040602050305030304" pitchFamily="18" charset="0"/>
              </a:rPr>
              <a:t>: manikmajumder01@gmail.com</a:t>
            </a:r>
            <a:endParaRPr lang="en-US" sz="4000" dirty="0">
              <a:solidFill>
                <a:srgbClr val="0070C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6894" y="4747322"/>
            <a:ext cx="4931761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Class </a:t>
            </a:r>
            <a:r>
              <a:rPr lang="en-US" sz="3200" dirty="0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en-US" sz="3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8,9,10</a:t>
            </a:r>
            <a:endParaRPr lang="en-US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en-US" sz="3200" dirty="0">
                <a:latin typeface="Book Antiqua" panose="02040602050305030304" pitchFamily="18" charset="0"/>
              </a:rPr>
              <a:t> </a:t>
            </a:r>
            <a:r>
              <a:rPr lang="en-US" sz="2800" dirty="0">
                <a:latin typeface="Book Antiqua" panose="02040602050305030304" pitchFamily="18" charset="0"/>
              </a:rPr>
              <a:t> </a:t>
            </a:r>
            <a:r>
              <a:rPr lang="en-US" sz="2800" dirty="0" smtClean="0">
                <a:latin typeface="Book Antiqua" panose="02040602050305030304" pitchFamily="18" charset="0"/>
              </a:rPr>
              <a:t>Subject : English 2ndpaper</a:t>
            </a:r>
            <a:endParaRPr lang="en-US" sz="2800" dirty="0">
              <a:latin typeface="Book Antiqua" panose="0204060205030503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1178" y="1808324"/>
            <a:ext cx="1810787" cy="167867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rnd">
            <a:solidFill>
              <a:srgbClr val="C0000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4" name="Horizontal Scroll 3"/>
          <p:cNvSpPr/>
          <p:nvPr/>
        </p:nvSpPr>
        <p:spPr>
          <a:xfrm>
            <a:off x="3267670" y="242876"/>
            <a:ext cx="4130657" cy="1033272"/>
          </a:xfrm>
          <a:prstGeom prst="horizontalScroll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400" b="1" dirty="0">
                <a:solidFill>
                  <a:srgbClr val="66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507562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318958" y="2330480"/>
            <a:ext cx="7328002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Alam said to me , “ Take these flowers”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E:\Animation pictures\for_you_1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562" y="1749426"/>
            <a:ext cx="2609239" cy="1944904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22765" y="524580"/>
            <a:ext cx="901930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 the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speeches and guess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about our today’s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lesson.</a:t>
            </a:r>
            <a:endParaRPr lang="en-GB" sz="3200" dirty="0"/>
          </a:p>
        </p:txBody>
      </p:sp>
      <p:pic>
        <p:nvPicPr>
          <p:cNvPr id="6" name="Picture 5" descr="E:\Picture\Picture 2\download (2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9245" y="3879593"/>
            <a:ext cx="2259291" cy="1173056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2"/>
          <p:cNvSpPr txBox="1"/>
          <p:nvPr/>
        </p:nvSpPr>
        <p:spPr>
          <a:xfrm>
            <a:off x="1036409" y="4173733"/>
            <a:ext cx="789310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  <a:latin typeface="Mongolian Baiti" pitchFamily="66" charset="0"/>
                <a:cs typeface="Mongolian Baiti" pitchFamily="66" charset="0"/>
              </a:rPr>
              <a:t>He said to me, “ Please give me a cup of tea.”</a:t>
            </a:r>
            <a:endParaRPr lang="en-US" sz="3200" dirty="0">
              <a:solidFill>
                <a:srgbClr val="002060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sp>
        <p:nvSpPr>
          <p:cNvPr id="8" name="TextBox 3"/>
          <p:cNvSpPr txBox="1"/>
          <p:nvPr/>
        </p:nvSpPr>
        <p:spPr>
          <a:xfrm>
            <a:off x="1036409" y="5453876"/>
            <a:ext cx="7893101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rgbClr val="002060"/>
                </a:solidFill>
                <a:latin typeface="Mongolian Baiti" pitchFamily="66" charset="0"/>
                <a:cs typeface="Mongolian Baiti" pitchFamily="66" charset="0"/>
              </a:rPr>
              <a:t>The</a:t>
            </a:r>
            <a:r>
              <a:rPr lang="bn-BD" sz="3200" dirty="0" smtClean="0">
                <a:solidFill>
                  <a:srgbClr val="002060"/>
                </a:solidFill>
                <a:latin typeface="Mongolian Baiti" pitchFamily="66" charset="0"/>
                <a:cs typeface="Mongolian Baiti" pitchFamily="66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Mongolian Baiti" pitchFamily="66" charset="0"/>
                <a:cs typeface="Mongolian Baiti" pitchFamily="66" charset="0"/>
              </a:rPr>
              <a:t>police said to the snatcher, “Don’t move.”</a:t>
            </a:r>
            <a:endParaRPr lang="en-US" sz="3200" dirty="0">
              <a:solidFill>
                <a:srgbClr val="002060"/>
              </a:solidFill>
              <a:latin typeface="Mongolian Baiti" pitchFamily="66" charset="0"/>
              <a:cs typeface="Mongolian Baiti" pitchFamily="66" charset="0"/>
            </a:endParaRPr>
          </a:p>
        </p:txBody>
      </p:sp>
      <p:pic>
        <p:nvPicPr>
          <p:cNvPr id="9" name="Picture 8" descr="E:\Picture\Picture 2\images (70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0982" y="5181600"/>
            <a:ext cx="2415819" cy="1443764"/>
          </a:xfrm>
          <a:prstGeom prst="rect">
            <a:avLst/>
          </a:prstGeom>
          <a:noFill/>
          <a:ln>
            <a:solidFill>
              <a:srgbClr val="00206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117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013502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0" y="936011"/>
            <a:ext cx="6246837" cy="707886"/>
          </a:xfrm>
          <a:prstGeom prst="rect">
            <a:avLst/>
          </a:prstGeom>
          <a:solidFill>
            <a:srgbClr val="FFFF0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today’s topic is………. </a:t>
            </a:r>
            <a:endParaRPr lang="en-GB" sz="4000" b="1" dirty="0">
              <a:solidFill>
                <a:srgbClr val="00B0F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05671" y="2279395"/>
            <a:ext cx="9641201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Lesson- Narration (Imperative </a:t>
            </a:r>
            <a:r>
              <a:rPr lang="en-GB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Sentence)</a:t>
            </a:r>
          </a:p>
          <a:p>
            <a:pPr algn="just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Change Direct Speeches of imperative sentences into Indirect.</a:t>
            </a:r>
          </a:p>
          <a:p>
            <a:pPr algn="just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Rules, Examples and Exercises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9282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evel 9"/>
          <p:cNvSpPr/>
          <p:nvPr/>
        </p:nvSpPr>
        <p:spPr>
          <a:xfrm>
            <a:off x="3043825" y="308310"/>
            <a:ext cx="6876789" cy="1042416"/>
          </a:xfrm>
          <a:prstGeom prst="bevel">
            <a:avLst>
              <a:gd name="adj" fmla="val 18880"/>
            </a:avLst>
          </a:prstGeom>
          <a:solidFill>
            <a:schemeClr val="bg1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40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sz="4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000" b="1" dirty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782" y="1537855"/>
            <a:ext cx="1140229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 of the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lesson, </a:t>
            </a:r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students will </a:t>
            </a:r>
            <a:r>
              <a:rPr lang="en-GB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able to-----</a:t>
            </a:r>
            <a:endParaRPr lang="en-GB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make definition of imperative sentence,</a:t>
            </a:r>
          </a:p>
          <a:p>
            <a:pPr lvl="0" algn="just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b) tell the example of imperative sentence,</a:t>
            </a:r>
            <a:endParaRPr lang="en-GB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c) describe the rules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direct speeches of</a:t>
            </a:r>
          </a:p>
          <a:p>
            <a:pPr lvl="0" algn="just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d) imperative sentences into indirect,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able to change </a:t>
            </a:r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speeches of imperative </a:t>
            </a:r>
          </a:p>
          <a:p>
            <a:pPr lvl="0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sentences into indirect.</a:t>
            </a:r>
            <a:endParaRPr lang="en-GB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GB" sz="3600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211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74618" y="1083255"/>
            <a:ext cx="10155382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GB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 sentence which is used to convey a </a:t>
            </a:r>
            <a:r>
              <a:rPr lang="en-GB" sz="3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order, </a:t>
            </a:r>
            <a:r>
              <a:rPr lang="en-GB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request, or a forbiddance is called an imperative sentence. </a:t>
            </a:r>
            <a:endParaRPr lang="en-GB" sz="3200" b="1" dirty="0" smtClean="0">
              <a:solidFill>
                <a:srgbClr val="22222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02872" y="242823"/>
            <a:ext cx="7536873" cy="523220"/>
          </a:xfrm>
          <a:prstGeom prst="rect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definition of imperative sentence? </a:t>
            </a:r>
            <a:endParaRPr lang="en-GB" sz="2800" dirty="0"/>
          </a:p>
        </p:txBody>
      </p:sp>
      <p:sp>
        <p:nvSpPr>
          <p:cNvPr id="4" name="Rectangle 3"/>
          <p:cNvSpPr/>
          <p:nvPr/>
        </p:nvSpPr>
        <p:spPr>
          <a:xfrm>
            <a:off x="1274618" y="2587730"/>
            <a:ext cx="10155382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 algn="just"/>
            <a:r>
              <a:rPr lang="en-GB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type of sentence always takes the second person (you) for the subject but most of the time the subject remains hidden.</a:t>
            </a:r>
          </a:p>
        </p:txBody>
      </p:sp>
      <p:sp>
        <p:nvSpPr>
          <p:cNvPr id="5" name="Rectangle 4"/>
          <p:cNvSpPr/>
          <p:nvPr/>
        </p:nvSpPr>
        <p:spPr>
          <a:xfrm>
            <a:off x="1413164" y="4577023"/>
            <a:ext cx="9448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 Bring me a glass of water</a:t>
            </a:r>
            <a:r>
              <a:rPr lang="en-GB" sz="3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(order)</a:t>
            </a:r>
          </a:p>
          <a:p>
            <a:r>
              <a:rPr lang="en-GB" sz="3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Please, help me a bit.  ( request)</a:t>
            </a:r>
          </a:p>
          <a:p>
            <a:r>
              <a:rPr lang="en-GB" sz="3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Don't </a:t>
            </a:r>
            <a:r>
              <a:rPr lang="en-GB" sz="3200" b="1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 touch my phone</a:t>
            </a:r>
            <a:r>
              <a:rPr lang="en-GB" sz="3200" b="1" dirty="0" smtClean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(forbiddance)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5671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25782" y="360854"/>
            <a:ext cx="9967326" cy="10772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Imperative Sentence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Direct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Indirect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করতে হলে-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194" y="1616507"/>
            <a:ext cx="11746523" cy="403187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Reporting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টি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Said to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পরিবর্তে নির্ধারিত শব্দটি বসে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ordered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advised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requested, [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আদেশ বুঝাতে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ordered,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উপদেশ বুঝাতে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advised,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অনুরোধ বুঝাতে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requested]),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Reporting Verb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Object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বসে।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Inverted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কমা উঠে গিয়ে তার পরিবর্তে নির্ধারিত শব্দটি বসে 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to/not to, [Reported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টি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affirmative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হলে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বসে,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হলে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not to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 বসে</a:t>
            </a:r>
            <a:r>
              <a:rPr lang="en-US" sz="32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514350" marR="0" lvl="0" indent="-5143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Reported speech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এর মূল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verb </a:t>
            </a:r>
            <a:r>
              <a:rPr kumimoji="0" lang="bn-IN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</a:rPr>
              <a:t>থেকে বাকি অংশ বসে। </a:t>
            </a:r>
          </a:p>
        </p:txBody>
      </p:sp>
    </p:spTree>
    <p:extLst>
      <p:ext uri="{BB962C8B-B14F-4D97-AF65-F5344CB8AC3E}">
        <p14:creationId xmlns:p14="http://schemas.microsoft.com/office/powerpoint/2010/main" val="32801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85860" y="156041"/>
            <a:ext cx="929874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Change the speech of the following sentences)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6398" y="1865864"/>
            <a:ext cx="11234002" cy="45243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1.Direct: Father said to me, “Do the work at once.”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2.Direct: My father said to me, “Do not waste your time.”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 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Direct: Runa said to Sumi, “Give me a glass of water.”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</p:txBody>
      </p:sp>
      <p:sp>
        <p:nvSpPr>
          <p:cNvPr id="5" name="Rectangle 4"/>
          <p:cNvSpPr/>
          <p:nvPr/>
        </p:nvSpPr>
        <p:spPr>
          <a:xfrm>
            <a:off x="2652140" y="2681820"/>
            <a:ext cx="7301131" cy="56270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 ordered me to do the work at once.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69616" y="4315431"/>
            <a:ext cx="7807566" cy="5627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father advised me not to waste my time.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32396" y="5667687"/>
            <a:ext cx="9005672" cy="5627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Runa requested Sumi to give her a glass of water.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10319" y="870822"/>
            <a:ext cx="215555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  <a:endParaRPr lang="en-US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54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401782" y="1575504"/>
            <a:ext cx="11097491" cy="304698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1.Direct: The owner said to the servant, “Get out.”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2.Direct: The teacher said to the student, “Speak the truth.”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Indirect: 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3.Direct: He said to me, “Don’t share the matter with anyone.”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Indirect</a:t>
            </a:r>
            <a:endParaRPr lang="en-US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37831" y="568542"/>
            <a:ext cx="1632387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43543" y="2092036"/>
            <a:ext cx="861752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owner ordered the servant to get out.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58291" y="3098998"/>
            <a:ext cx="8562109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teacher advised the student to speak the truth.</a:t>
            </a:r>
          </a:p>
        </p:txBody>
      </p:sp>
      <p:sp>
        <p:nvSpPr>
          <p:cNvPr id="6" name="Rectangle 5"/>
          <p:cNvSpPr/>
          <p:nvPr/>
        </p:nvSpPr>
        <p:spPr>
          <a:xfrm>
            <a:off x="2043543" y="4037717"/>
            <a:ext cx="9199418" cy="58477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requested me not to share the matter with anyone.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11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1981</TotalTime>
  <Words>935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Book Antiqua</vt:lpstr>
      <vt:lpstr>Calibri</vt:lpstr>
      <vt:lpstr>Calibri Light</vt:lpstr>
      <vt:lpstr>Mongolian Baiti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Abdur Rauf</dc:creator>
  <cp:lastModifiedBy>MANIK MAJUMDER</cp:lastModifiedBy>
  <cp:revision>355</cp:revision>
  <dcterms:created xsi:type="dcterms:W3CDTF">2016-12-03T16:36:01Z</dcterms:created>
  <dcterms:modified xsi:type="dcterms:W3CDTF">2020-06-22T20:13:35Z</dcterms:modified>
</cp:coreProperties>
</file>