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7" r:id="rId2"/>
    <p:sldId id="296" r:id="rId3"/>
    <p:sldId id="258" r:id="rId4"/>
    <p:sldId id="259" r:id="rId5"/>
    <p:sldId id="295" r:id="rId6"/>
    <p:sldId id="261" r:id="rId7"/>
    <p:sldId id="262" r:id="rId8"/>
    <p:sldId id="270" r:id="rId9"/>
    <p:sldId id="280" r:id="rId10"/>
    <p:sldId id="278" r:id="rId11"/>
    <p:sldId id="279" r:id="rId12"/>
    <p:sldId id="281" r:id="rId13"/>
    <p:sldId id="282" r:id="rId14"/>
    <p:sldId id="284" r:id="rId15"/>
    <p:sldId id="285" r:id="rId16"/>
    <p:sldId id="265" r:id="rId17"/>
    <p:sldId id="287" r:id="rId18"/>
    <p:sldId id="290" r:id="rId19"/>
    <p:sldId id="291" r:id="rId20"/>
    <p:sldId id="267" r:id="rId21"/>
    <p:sldId id="289" r:id="rId22"/>
    <p:sldId id="292" r:id="rId23"/>
    <p:sldId id="271" r:id="rId24"/>
    <p:sldId id="293" r:id="rId25"/>
    <p:sldId id="294" r:id="rId26"/>
    <p:sldId id="2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min - PC" initials="S-P" lastIdx="1" clrIdx="0">
    <p:extLst>
      <p:ext uri="{19B8F6BF-5375-455C-9EA6-DF929625EA0E}">
        <p15:presenceInfo xmlns:p15="http://schemas.microsoft.com/office/powerpoint/2012/main" userId="Sharmin - 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7579F-BE65-42E6-AE83-266CC462222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593C3B-B8B2-4AB1-B283-D7E10B226E46}">
      <dgm:prSet phldrT="[Text]" phldr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6192CF0-3D56-4ED1-8F5E-1E90820BE4C6}" type="parTrans" cxnId="{29B56458-3EF2-479D-A5EE-5CE0946EFA32}">
      <dgm:prSet/>
      <dgm:spPr/>
      <dgm:t>
        <a:bodyPr/>
        <a:lstStyle/>
        <a:p>
          <a:endParaRPr lang="en-US"/>
        </a:p>
      </dgm:t>
    </dgm:pt>
    <dgm:pt modelId="{BEF5307D-E402-45CF-9C86-B37136833651}" type="sibTrans" cxnId="{29B56458-3EF2-479D-A5EE-5CE0946EFA32}">
      <dgm:prSet/>
      <dgm:spPr/>
      <dgm:t>
        <a:bodyPr/>
        <a:lstStyle/>
        <a:p>
          <a:endParaRPr lang="en-US"/>
        </a:p>
      </dgm:t>
    </dgm:pt>
    <dgm:pt modelId="{19D6CBD5-7254-4E2B-A2EE-0AE5D2F6B15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প্রকৃত নাম বলাইচাঁদ মুখোপাধ্যায় 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38950C7-909F-4DFD-A055-DCEE0197D8BB}" type="parTrans" cxnId="{0A15686B-B05E-44F2-B911-47EB91D12A04}">
      <dgm:prSet/>
      <dgm:spPr/>
      <dgm:t>
        <a:bodyPr/>
        <a:lstStyle/>
        <a:p>
          <a:endParaRPr lang="en-US"/>
        </a:p>
      </dgm:t>
    </dgm:pt>
    <dgm:pt modelId="{4B77B10A-4BDF-414C-A6E4-9757C0B23B5B}" type="sibTrans" cxnId="{0A15686B-B05E-44F2-B911-47EB91D12A04}">
      <dgm:prSet/>
      <dgm:spPr/>
      <dgm:t>
        <a:bodyPr/>
        <a:lstStyle/>
        <a:p>
          <a:endParaRPr lang="en-US"/>
        </a:p>
      </dgm:t>
    </dgm:pt>
    <dgm:pt modelId="{8C0DE1D7-6047-4B37-9A0A-B618109B3FB0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b="1" dirty="0">
              <a:latin typeface="NikoshBAN" pitchFamily="2" charset="0"/>
              <a:cs typeface="NikoshBAN" pitchFamily="2" charset="0"/>
            </a:rPr>
            <a:t>জন্ম-১৮৯৯সালের ১৯জুলাই বিহারের মনিহার গ্রামে 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F8B7DF07-1D39-4958-A3D1-FA11AAE8F652}" type="parTrans" cxnId="{9316E09C-5E73-4590-96E0-453CA554D27E}">
      <dgm:prSet/>
      <dgm:spPr/>
      <dgm:t>
        <a:bodyPr/>
        <a:lstStyle/>
        <a:p>
          <a:endParaRPr lang="en-US"/>
        </a:p>
      </dgm:t>
    </dgm:pt>
    <dgm:pt modelId="{609793C4-6685-4B46-A717-EB36208394E7}" type="sibTrans" cxnId="{9316E09C-5E73-4590-96E0-453CA554D27E}">
      <dgm:prSet/>
      <dgm:spPr/>
      <dgm:t>
        <a:bodyPr/>
        <a:lstStyle/>
        <a:p>
          <a:endParaRPr lang="en-US"/>
        </a:p>
      </dgm:t>
    </dgm:pt>
    <dgm:pt modelId="{486ACE48-6FFE-41F6-A25F-A91C5815B072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b="1" dirty="0">
              <a:latin typeface="NikoshBAN" pitchFamily="2" charset="0"/>
              <a:cs typeface="NikoshBAN" pitchFamily="2" charset="0"/>
            </a:rPr>
            <a:t>এম,বি পাশ- পাটনা মেডিক্যাল   কলেজ থেকে 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5C704A08-9E27-4A7E-B6AF-665968919EE8}" type="parTrans" cxnId="{0EF3B8A8-4847-49C3-B8B4-F762B2A48992}">
      <dgm:prSet/>
      <dgm:spPr/>
      <dgm:t>
        <a:bodyPr/>
        <a:lstStyle/>
        <a:p>
          <a:endParaRPr lang="en-US"/>
        </a:p>
      </dgm:t>
    </dgm:pt>
    <dgm:pt modelId="{88ECFC6E-1BEB-450E-A836-1FF7D1C0CF1B}" type="sibTrans" cxnId="{0EF3B8A8-4847-49C3-B8B4-F762B2A48992}">
      <dgm:prSet/>
      <dgm:spPr/>
      <dgm:t>
        <a:bodyPr/>
        <a:lstStyle/>
        <a:p>
          <a:endParaRPr lang="en-US"/>
        </a:p>
      </dgm:t>
    </dgm:pt>
    <dgm:pt modelId="{8F8769A5-C2C1-42F5-86CE-3FF4E3E42D03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গ্রন্থ-বনফুলের গল্প,কিছুক্ষণ,নির্মোক ইত্যাদি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73C47B7-7273-4F87-A3F9-F7AB74981B3F}" type="parTrans" cxnId="{0F66BE82-355B-4B4D-8297-11C7D26FE33C}">
      <dgm:prSet/>
      <dgm:spPr/>
      <dgm:t>
        <a:bodyPr/>
        <a:lstStyle/>
        <a:p>
          <a:endParaRPr lang="en-US"/>
        </a:p>
      </dgm:t>
    </dgm:pt>
    <dgm:pt modelId="{0FE595BC-08E5-430B-A2DF-6030FFA7AF3F}" type="sibTrans" cxnId="{0F66BE82-355B-4B4D-8297-11C7D26FE33C}">
      <dgm:prSet/>
      <dgm:spPr/>
      <dgm:t>
        <a:bodyPr/>
        <a:lstStyle/>
        <a:p>
          <a:endParaRPr lang="en-US"/>
        </a:p>
      </dgm:t>
    </dgm:pt>
    <dgm:pt modelId="{AA9D0310-B51B-4746-B8EC-F3126D532BE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১৯৭৯সালের ৯ফেব্রুয়ারি মারা যান 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690F851-577A-4EE4-89B7-3DD1E998F513}" type="parTrans" cxnId="{5CA6B92A-BB4C-4F86-A434-219CFF870908}">
      <dgm:prSet/>
      <dgm:spPr/>
      <dgm:t>
        <a:bodyPr/>
        <a:lstStyle/>
        <a:p>
          <a:endParaRPr lang="en-US"/>
        </a:p>
      </dgm:t>
    </dgm:pt>
    <dgm:pt modelId="{D6209A68-C747-49EF-81C0-21B75666011A}" type="sibTrans" cxnId="{5CA6B92A-BB4C-4F86-A434-219CFF870908}">
      <dgm:prSet/>
      <dgm:spPr/>
      <dgm:t>
        <a:bodyPr/>
        <a:lstStyle/>
        <a:p>
          <a:endParaRPr lang="en-US"/>
        </a:p>
      </dgm:t>
    </dgm:pt>
    <dgm:pt modelId="{5129B1AC-35F7-4FCD-BBD8-257FDE0F04E6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b="1" strike="noStrike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বনফুল</a:t>
          </a:r>
          <a:endParaRPr lang="en-US" sz="2400" b="1" strike="noStrike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5DC9D0D-F14B-4C29-BAB2-D90FBFB8B286}" type="sibTrans" cxnId="{0908A7BF-9C95-466F-8701-576A5B975A48}">
      <dgm:prSet/>
      <dgm:spPr/>
      <dgm:t>
        <a:bodyPr/>
        <a:lstStyle/>
        <a:p>
          <a:endParaRPr lang="en-US"/>
        </a:p>
      </dgm:t>
    </dgm:pt>
    <dgm:pt modelId="{BC757CEF-E19D-4066-AAB5-D6987E390125}" type="parTrans" cxnId="{0908A7BF-9C95-466F-8701-576A5B975A48}">
      <dgm:prSet/>
      <dgm:spPr/>
      <dgm:t>
        <a:bodyPr/>
        <a:lstStyle/>
        <a:p>
          <a:endParaRPr lang="en-US"/>
        </a:p>
      </dgm:t>
    </dgm:pt>
    <dgm:pt modelId="{C4EB07D5-28B7-49EF-AE64-8038484E929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rPr>
            <a:t>লেখক পরিচিতি </a:t>
          </a:r>
          <a:endParaRPr lang="en-US" sz="3200" b="1" i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NikoshBAN" pitchFamily="2" charset="0"/>
            <a:cs typeface="NikoshBAN" pitchFamily="2" charset="0"/>
          </a:endParaRPr>
        </a:p>
      </dgm:t>
    </dgm:pt>
    <dgm:pt modelId="{E520B8BB-2B03-4526-9FD8-0AE695035203}" type="parTrans" cxnId="{F75F2734-6F88-4DBD-9F25-E0D01B959526}">
      <dgm:prSet/>
      <dgm:spPr/>
      <dgm:t>
        <a:bodyPr/>
        <a:lstStyle/>
        <a:p>
          <a:endParaRPr lang="en-US"/>
        </a:p>
      </dgm:t>
    </dgm:pt>
    <dgm:pt modelId="{1643AA1B-338F-484D-B490-0C4F64C1715D}" type="sibTrans" cxnId="{F75F2734-6F88-4DBD-9F25-E0D01B959526}">
      <dgm:prSet/>
      <dgm:spPr/>
      <dgm:t>
        <a:bodyPr/>
        <a:lstStyle/>
        <a:p>
          <a:endParaRPr lang="en-US"/>
        </a:p>
      </dgm:t>
    </dgm:pt>
    <dgm:pt modelId="{2100B9BD-A2B7-4E1D-A3DD-64D22C7145F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rPr>
            <a:t>উপাধি পদ্মভূষণ </a:t>
          </a:r>
          <a:endParaRPr lang="en-US" sz="28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NikoshBAN" pitchFamily="2" charset="0"/>
            <a:cs typeface="NikoshBAN" pitchFamily="2" charset="0"/>
          </a:endParaRPr>
        </a:p>
      </dgm:t>
    </dgm:pt>
    <dgm:pt modelId="{479D3847-74FC-4505-8B30-3D33E4E0AE08}" type="parTrans" cxnId="{C6FB91F8-FB2D-410E-B82A-841501EB4C14}">
      <dgm:prSet/>
      <dgm:spPr/>
      <dgm:t>
        <a:bodyPr/>
        <a:lstStyle/>
        <a:p>
          <a:endParaRPr lang="en-US"/>
        </a:p>
      </dgm:t>
    </dgm:pt>
    <dgm:pt modelId="{D3585AB4-AF3E-4A79-B17C-795E15AF5333}" type="sibTrans" cxnId="{C6FB91F8-FB2D-410E-B82A-841501EB4C14}">
      <dgm:prSet/>
      <dgm:spPr/>
      <dgm:t>
        <a:bodyPr/>
        <a:lstStyle/>
        <a:p>
          <a:endParaRPr lang="en-US"/>
        </a:p>
      </dgm:t>
    </dgm:pt>
    <dgm:pt modelId="{A8D4FBBF-3C77-43B2-9F26-26EC960BCEBC}" type="pres">
      <dgm:prSet presAssocID="{3F27579F-BE65-42E6-AE83-266CC462222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1F05E56-16A3-437F-9C84-08E2180900AC}" type="pres">
      <dgm:prSet presAssocID="{A3593C3B-B8B2-4AB1-B283-D7E10B226E46}" presName="centerShape" presStyleLbl="node0" presStyleIdx="0" presStyleCnt="1" custScaleX="123807" custScaleY="120561"/>
      <dgm:spPr/>
    </dgm:pt>
    <dgm:pt modelId="{C4F90F4E-5B54-4B38-8F7C-ADD4F3A10BA5}" type="pres">
      <dgm:prSet presAssocID="{E520B8BB-2B03-4526-9FD8-0AE695035203}" presName="parTrans" presStyleLbl="sibTrans2D1" presStyleIdx="0" presStyleCnt="8"/>
      <dgm:spPr/>
    </dgm:pt>
    <dgm:pt modelId="{A8BB5F29-1A45-4A0D-A38F-43B9727D5350}" type="pres">
      <dgm:prSet presAssocID="{E520B8BB-2B03-4526-9FD8-0AE695035203}" presName="connectorText" presStyleLbl="sibTrans2D1" presStyleIdx="0" presStyleCnt="8"/>
      <dgm:spPr/>
    </dgm:pt>
    <dgm:pt modelId="{6901EA96-FDBA-435D-957C-AD019756024E}" type="pres">
      <dgm:prSet presAssocID="{C4EB07D5-28B7-49EF-AE64-8038484E929F}" presName="node" presStyleLbl="node1" presStyleIdx="0" presStyleCnt="8" custScaleX="120782" custRadScaleRad="98073" custRadScaleInc="-3396">
        <dgm:presLayoutVars>
          <dgm:bulletEnabled val="1"/>
        </dgm:presLayoutVars>
      </dgm:prSet>
      <dgm:spPr/>
    </dgm:pt>
    <dgm:pt modelId="{AAD20A65-91D4-445C-A362-7260DAE29D3A}" type="pres">
      <dgm:prSet presAssocID="{BC757CEF-E19D-4066-AAB5-D6987E390125}" presName="parTrans" presStyleLbl="sibTrans2D1" presStyleIdx="1" presStyleCnt="8"/>
      <dgm:spPr/>
    </dgm:pt>
    <dgm:pt modelId="{B26D0414-1DB2-46E0-AC9C-80A9E9731069}" type="pres">
      <dgm:prSet presAssocID="{BC757CEF-E19D-4066-AAB5-D6987E390125}" presName="connectorText" presStyleLbl="sibTrans2D1" presStyleIdx="1" presStyleCnt="8"/>
      <dgm:spPr/>
    </dgm:pt>
    <dgm:pt modelId="{CC1DB102-D3B6-4CA6-9AA8-58916E45590F}" type="pres">
      <dgm:prSet presAssocID="{5129B1AC-35F7-4FCD-BBD8-257FDE0F04E6}" presName="node" presStyleLbl="node1" presStyleIdx="1" presStyleCnt="8" custRadScaleRad="101266" custRadScaleInc="6958">
        <dgm:presLayoutVars>
          <dgm:bulletEnabled val="1"/>
        </dgm:presLayoutVars>
      </dgm:prSet>
      <dgm:spPr/>
    </dgm:pt>
    <dgm:pt modelId="{09D19634-60AB-40B5-BBD4-3DDA149CBCDC}" type="pres">
      <dgm:prSet presAssocID="{D38950C7-909F-4DFD-A055-DCEE0197D8BB}" presName="parTrans" presStyleLbl="sibTrans2D1" presStyleIdx="2" presStyleCnt="8"/>
      <dgm:spPr/>
    </dgm:pt>
    <dgm:pt modelId="{83EAA44F-A6E7-4A0D-AEA0-C2C2B075B5DF}" type="pres">
      <dgm:prSet presAssocID="{D38950C7-909F-4DFD-A055-DCEE0197D8BB}" presName="connectorText" presStyleLbl="sibTrans2D1" presStyleIdx="2" presStyleCnt="8"/>
      <dgm:spPr/>
    </dgm:pt>
    <dgm:pt modelId="{9231B562-2246-4895-975D-25E61F9A3CD6}" type="pres">
      <dgm:prSet presAssocID="{19D6CBD5-7254-4E2B-A2EE-0AE5D2F6B150}" presName="node" presStyleLbl="node1" presStyleIdx="2" presStyleCnt="8" custScaleX="125101" custScaleY="93566" custRadScaleRad="112133" custRadScaleInc="-20739">
        <dgm:presLayoutVars>
          <dgm:bulletEnabled val="1"/>
        </dgm:presLayoutVars>
      </dgm:prSet>
      <dgm:spPr/>
    </dgm:pt>
    <dgm:pt modelId="{8C9FFF30-EF77-47BC-B1F5-7B792EB3851E}" type="pres">
      <dgm:prSet presAssocID="{479D3847-74FC-4505-8B30-3D33E4E0AE08}" presName="parTrans" presStyleLbl="sibTrans2D1" presStyleIdx="3" presStyleCnt="8"/>
      <dgm:spPr/>
    </dgm:pt>
    <dgm:pt modelId="{95860D3E-9DA7-4E36-9634-7FFBB837BAB0}" type="pres">
      <dgm:prSet presAssocID="{479D3847-74FC-4505-8B30-3D33E4E0AE08}" presName="connectorText" presStyleLbl="sibTrans2D1" presStyleIdx="3" presStyleCnt="8"/>
      <dgm:spPr/>
    </dgm:pt>
    <dgm:pt modelId="{D2567945-738C-4810-A54F-649B65BE7953}" type="pres">
      <dgm:prSet presAssocID="{2100B9BD-A2B7-4E1D-A3DD-64D22C7145F9}" presName="node" presStyleLbl="node1" presStyleIdx="3" presStyleCnt="8" custRadScaleRad="102457" custRadScaleInc="-43547">
        <dgm:presLayoutVars>
          <dgm:bulletEnabled val="1"/>
        </dgm:presLayoutVars>
      </dgm:prSet>
      <dgm:spPr/>
    </dgm:pt>
    <dgm:pt modelId="{20B9A115-7109-41EE-8F9F-33FC1FB512EB}" type="pres">
      <dgm:prSet presAssocID="{F8B7DF07-1D39-4958-A3D1-FA11AAE8F652}" presName="parTrans" presStyleLbl="sibTrans2D1" presStyleIdx="4" presStyleCnt="8"/>
      <dgm:spPr/>
    </dgm:pt>
    <dgm:pt modelId="{54AC53F1-64EC-41E6-87F2-E32345592631}" type="pres">
      <dgm:prSet presAssocID="{F8B7DF07-1D39-4958-A3D1-FA11AAE8F652}" presName="connectorText" presStyleLbl="sibTrans2D1" presStyleIdx="4" presStyleCnt="8"/>
      <dgm:spPr/>
    </dgm:pt>
    <dgm:pt modelId="{6D94F5EE-3C69-432C-BE31-F1069C35FEBD}" type="pres">
      <dgm:prSet presAssocID="{8C0DE1D7-6047-4B37-9A0A-B618109B3FB0}" presName="node" presStyleLbl="node1" presStyleIdx="4" presStyleCnt="8" custScaleX="148923" custScaleY="120226" custRadScaleRad="99575" custRadScaleInc="-1726">
        <dgm:presLayoutVars>
          <dgm:bulletEnabled val="1"/>
        </dgm:presLayoutVars>
      </dgm:prSet>
      <dgm:spPr/>
    </dgm:pt>
    <dgm:pt modelId="{E248BC3D-743D-4585-88CB-EAB58646EBB3}" type="pres">
      <dgm:prSet presAssocID="{5C704A08-9E27-4A7E-B6AF-665968919EE8}" presName="parTrans" presStyleLbl="sibTrans2D1" presStyleIdx="5" presStyleCnt="8"/>
      <dgm:spPr/>
    </dgm:pt>
    <dgm:pt modelId="{3D9C46AC-D9DE-4119-AB3E-22DB6C9E87F1}" type="pres">
      <dgm:prSet presAssocID="{5C704A08-9E27-4A7E-B6AF-665968919EE8}" presName="connectorText" presStyleLbl="sibTrans2D1" presStyleIdx="5" presStyleCnt="8"/>
      <dgm:spPr/>
    </dgm:pt>
    <dgm:pt modelId="{4C0770EA-0477-4CAA-84AD-816D3A7A5FD3}" type="pres">
      <dgm:prSet presAssocID="{486ACE48-6FFE-41F6-A25F-A91C5815B072}" presName="node" presStyleLbl="node1" presStyleIdx="5" presStyleCnt="8" custScaleX="126565" custScaleY="114230" custRadScaleRad="112433" custRadScaleInc="39162">
        <dgm:presLayoutVars>
          <dgm:bulletEnabled val="1"/>
        </dgm:presLayoutVars>
      </dgm:prSet>
      <dgm:spPr/>
    </dgm:pt>
    <dgm:pt modelId="{CB89A0E0-00DC-4356-96DA-9A44CC91CF81}" type="pres">
      <dgm:prSet presAssocID="{073C47B7-7273-4F87-A3F9-F7AB74981B3F}" presName="parTrans" presStyleLbl="sibTrans2D1" presStyleIdx="6" presStyleCnt="8"/>
      <dgm:spPr/>
    </dgm:pt>
    <dgm:pt modelId="{34E5E6D7-B9D7-4EF5-8E3D-E1E3880884E7}" type="pres">
      <dgm:prSet presAssocID="{073C47B7-7273-4F87-A3F9-F7AB74981B3F}" presName="connectorText" presStyleLbl="sibTrans2D1" presStyleIdx="6" presStyleCnt="8"/>
      <dgm:spPr/>
    </dgm:pt>
    <dgm:pt modelId="{5018B21F-CDBC-43DB-8E5F-DC45EF8F8AD8}" type="pres">
      <dgm:prSet presAssocID="{8F8769A5-C2C1-42F5-86CE-3FF4E3E42D03}" presName="node" presStyleLbl="node1" presStyleIdx="6" presStyleCnt="8" custScaleX="129551" custScaleY="116106" custRadScaleRad="109340" custRadScaleInc="27129">
        <dgm:presLayoutVars>
          <dgm:bulletEnabled val="1"/>
        </dgm:presLayoutVars>
      </dgm:prSet>
      <dgm:spPr/>
    </dgm:pt>
    <dgm:pt modelId="{8AB31C7C-4D0C-4E3E-B429-742AD65B106A}" type="pres">
      <dgm:prSet presAssocID="{E690F851-577A-4EE4-89B7-3DD1E998F513}" presName="parTrans" presStyleLbl="sibTrans2D1" presStyleIdx="7" presStyleCnt="8"/>
      <dgm:spPr/>
    </dgm:pt>
    <dgm:pt modelId="{984EB2C0-A6D7-4E14-A6FD-B106DF660E7D}" type="pres">
      <dgm:prSet presAssocID="{E690F851-577A-4EE4-89B7-3DD1E998F513}" presName="connectorText" presStyleLbl="sibTrans2D1" presStyleIdx="7" presStyleCnt="8"/>
      <dgm:spPr/>
    </dgm:pt>
    <dgm:pt modelId="{F6404C16-06D3-427B-B04C-50CFA15503F4}" type="pres">
      <dgm:prSet presAssocID="{AA9D0310-B51B-4746-B8EC-F3126D532BE2}" presName="node" presStyleLbl="node1" presStyleIdx="7" presStyleCnt="8" custScaleX="119759" custRadScaleRad="103813" custRadScaleInc="-1669">
        <dgm:presLayoutVars>
          <dgm:bulletEnabled val="1"/>
        </dgm:presLayoutVars>
      </dgm:prSet>
      <dgm:spPr/>
    </dgm:pt>
  </dgm:ptLst>
  <dgm:cxnLst>
    <dgm:cxn modelId="{C6E81501-011B-4321-A21B-9EFA4E134243}" type="presOf" srcId="{BC757CEF-E19D-4066-AAB5-D6987E390125}" destId="{B26D0414-1DB2-46E0-AC9C-80A9E9731069}" srcOrd="1" destOrd="0" presId="urn:microsoft.com/office/officeart/2005/8/layout/radial5"/>
    <dgm:cxn modelId="{51C8700D-ED17-4B25-806C-7AD2D304EAC0}" type="presOf" srcId="{D38950C7-909F-4DFD-A055-DCEE0197D8BB}" destId="{09D19634-60AB-40B5-BBD4-3DDA149CBCDC}" srcOrd="0" destOrd="0" presId="urn:microsoft.com/office/officeart/2005/8/layout/radial5"/>
    <dgm:cxn modelId="{50065316-A3C8-4B9D-9F76-AFBF097E0CCD}" type="presOf" srcId="{5C704A08-9E27-4A7E-B6AF-665968919EE8}" destId="{3D9C46AC-D9DE-4119-AB3E-22DB6C9E87F1}" srcOrd="1" destOrd="0" presId="urn:microsoft.com/office/officeart/2005/8/layout/radial5"/>
    <dgm:cxn modelId="{5D575118-6ACB-47B9-A45E-24384AD4DD0B}" type="presOf" srcId="{479D3847-74FC-4505-8B30-3D33E4E0AE08}" destId="{8C9FFF30-EF77-47BC-B1F5-7B792EB3851E}" srcOrd="0" destOrd="0" presId="urn:microsoft.com/office/officeart/2005/8/layout/radial5"/>
    <dgm:cxn modelId="{000C8319-D94F-451F-A83E-8BA3B4BE48B2}" type="presOf" srcId="{8C0DE1D7-6047-4B37-9A0A-B618109B3FB0}" destId="{6D94F5EE-3C69-432C-BE31-F1069C35FEBD}" srcOrd="0" destOrd="0" presId="urn:microsoft.com/office/officeart/2005/8/layout/radial5"/>
    <dgm:cxn modelId="{F813771D-120A-4160-A55F-1D8BD15A995D}" type="presOf" srcId="{5129B1AC-35F7-4FCD-BBD8-257FDE0F04E6}" destId="{CC1DB102-D3B6-4CA6-9AA8-58916E45590F}" srcOrd="0" destOrd="0" presId="urn:microsoft.com/office/officeart/2005/8/layout/radial5"/>
    <dgm:cxn modelId="{C2DD2521-F5CB-4084-918F-1E41C22B69CB}" type="presOf" srcId="{073C47B7-7273-4F87-A3F9-F7AB74981B3F}" destId="{34E5E6D7-B9D7-4EF5-8E3D-E1E3880884E7}" srcOrd="1" destOrd="0" presId="urn:microsoft.com/office/officeart/2005/8/layout/radial5"/>
    <dgm:cxn modelId="{5CA6B92A-BB4C-4F86-A434-219CFF870908}" srcId="{A3593C3B-B8B2-4AB1-B283-D7E10B226E46}" destId="{AA9D0310-B51B-4746-B8EC-F3126D532BE2}" srcOrd="7" destOrd="0" parTransId="{E690F851-577A-4EE4-89B7-3DD1E998F513}" sibTransId="{D6209A68-C747-49EF-81C0-21B75666011A}"/>
    <dgm:cxn modelId="{345EEA2B-CC3E-452D-B748-BE8AFC26518C}" type="presOf" srcId="{5C704A08-9E27-4A7E-B6AF-665968919EE8}" destId="{E248BC3D-743D-4585-88CB-EAB58646EBB3}" srcOrd="0" destOrd="0" presId="urn:microsoft.com/office/officeart/2005/8/layout/radial5"/>
    <dgm:cxn modelId="{F75F2734-6F88-4DBD-9F25-E0D01B959526}" srcId="{A3593C3B-B8B2-4AB1-B283-D7E10B226E46}" destId="{C4EB07D5-28B7-49EF-AE64-8038484E929F}" srcOrd="0" destOrd="0" parTransId="{E520B8BB-2B03-4526-9FD8-0AE695035203}" sibTransId="{1643AA1B-338F-484D-B490-0C4F64C1715D}"/>
    <dgm:cxn modelId="{B177B53B-3083-48E6-9763-9A176795CD78}" type="presOf" srcId="{073C47B7-7273-4F87-A3F9-F7AB74981B3F}" destId="{CB89A0E0-00DC-4356-96DA-9A44CC91CF81}" srcOrd="0" destOrd="0" presId="urn:microsoft.com/office/officeart/2005/8/layout/radial5"/>
    <dgm:cxn modelId="{53267D3D-A759-43E6-8D62-93AE1C466935}" type="presOf" srcId="{D38950C7-909F-4DFD-A055-DCEE0197D8BB}" destId="{83EAA44F-A6E7-4A0D-AEA0-C2C2B075B5DF}" srcOrd="1" destOrd="0" presId="urn:microsoft.com/office/officeart/2005/8/layout/radial5"/>
    <dgm:cxn modelId="{16A7CF41-14E3-4994-8FBF-AC4A92B9F1DC}" type="presOf" srcId="{A3593C3B-B8B2-4AB1-B283-D7E10B226E46}" destId="{C1F05E56-16A3-437F-9C84-08E2180900AC}" srcOrd="0" destOrd="0" presId="urn:microsoft.com/office/officeart/2005/8/layout/radial5"/>
    <dgm:cxn modelId="{7CEF0C66-3BC6-48F3-850A-8EE4A6E261F0}" type="presOf" srcId="{F8B7DF07-1D39-4958-A3D1-FA11AAE8F652}" destId="{20B9A115-7109-41EE-8F9F-33FC1FB512EB}" srcOrd="0" destOrd="0" presId="urn:microsoft.com/office/officeart/2005/8/layout/radial5"/>
    <dgm:cxn modelId="{49459646-BFD5-4337-B159-A97F3FB2F9CE}" type="presOf" srcId="{C4EB07D5-28B7-49EF-AE64-8038484E929F}" destId="{6901EA96-FDBA-435D-957C-AD019756024E}" srcOrd="0" destOrd="0" presId="urn:microsoft.com/office/officeart/2005/8/layout/radial5"/>
    <dgm:cxn modelId="{0A15686B-B05E-44F2-B911-47EB91D12A04}" srcId="{A3593C3B-B8B2-4AB1-B283-D7E10B226E46}" destId="{19D6CBD5-7254-4E2B-A2EE-0AE5D2F6B150}" srcOrd="2" destOrd="0" parTransId="{D38950C7-909F-4DFD-A055-DCEE0197D8BB}" sibTransId="{4B77B10A-4BDF-414C-A6E4-9757C0B23B5B}"/>
    <dgm:cxn modelId="{E6CF3751-09DF-48D0-B7EF-68B129BE49E8}" type="presOf" srcId="{E690F851-577A-4EE4-89B7-3DD1E998F513}" destId="{984EB2C0-A6D7-4E14-A6FD-B106DF660E7D}" srcOrd="1" destOrd="0" presId="urn:microsoft.com/office/officeart/2005/8/layout/radial5"/>
    <dgm:cxn modelId="{8A6AD872-2848-4B69-990D-2BDAE42E3131}" type="presOf" srcId="{E690F851-577A-4EE4-89B7-3DD1E998F513}" destId="{8AB31C7C-4D0C-4E3E-B429-742AD65B106A}" srcOrd="0" destOrd="0" presId="urn:microsoft.com/office/officeart/2005/8/layout/radial5"/>
    <dgm:cxn modelId="{01727575-7744-486A-84BB-4B84271BB1A3}" type="presOf" srcId="{486ACE48-6FFE-41F6-A25F-A91C5815B072}" destId="{4C0770EA-0477-4CAA-84AD-816D3A7A5FD3}" srcOrd="0" destOrd="0" presId="urn:microsoft.com/office/officeart/2005/8/layout/radial5"/>
    <dgm:cxn modelId="{F1CD4776-1866-47FF-A765-7E71A9F266B1}" type="presOf" srcId="{E520B8BB-2B03-4526-9FD8-0AE695035203}" destId="{A8BB5F29-1A45-4A0D-A38F-43B9727D5350}" srcOrd="1" destOrd="0" presId="urn:microsoft.com/office/officeart/2005/8/layout/radial5"/>
    <dgm:cxn modelId="{29B56458-3EF2-479D-A5EE-5CE0946EFA32}" srcId="{3F27579F-BE65-42E6-AE83-266CC4622221}" destId="{A3593C3B-B8B2-4AB1-B283-D7E10B226E46}" srcOrd="0" destOrd="0" parTransId="{D6192CF0-3D56-4ED1-8F5E-1E90820BE4C6}" sibTransId="{BEF5307D-E402-45CF-9C86-B37136833651}"/>
    <dgm:cxn modelId="{0F66BE82-355B-4B4D-8297-11C7D26FE33C}" srcId="{A3593C3B-B8B2-4AB1-B283-D7E10B226E46}" destId="{8F8769A5-C2C1-42F5-86CE-3FF4E3E42D03}" srcOrd="6" destOrd="0" parTransId="{073C47B7-7273-4F87-A3F9-F7AB74981B3F}" sibTransId="{0FE595BC-08E5-430B-A2DF-6030FFA7AF3F}"/>
    <dgm:cxn modelId="{79AE5786-4A14-449E-AA3F-6E32260277B6}" type="presOf" srcId="{E520B8BB-2B03-4526-9FD8-0AE695035203}" destId="{C4F90F4E-5B54-4B38-8F7C-ADD4F3A10BA5}" srcOrd="0" destOrd="0" presId="urn:microsoft.com/office/officeart/2005/8/layout/radial5"/>
    <dgm:cxn modelId="{1C07A487-93A1-4013-A546-DF86B74BB64A}" type="presOf" srcId="{AA9D0310-B51B-4746-B8EC-F3126D532BE2}" destId="{F6404C16-06D3-427B-B04C-50CFA15503F4}" srcOrd="0" destOrd="0" presId="urn:microsoft.com/office/officeart/2005/8/layout/radial5"/>
    <dgm:cxn modelId="{C85D0188-7762-482A-BE79-49B5CB9A182E}" type="presOf" srcId="{19D6CBD5-7254-4E2B-A2EE-0AE5D2F6B150}" destId="{9231B562-2246-4895-975D-25E61F9A3CD6}" srcOrd="0" destOrd="0" presId="urn:microsoft.com/office/officeart/2005/8/layout/radial5"/>
    <dgm:cxn modelId="{9316E09C-5E73-4590-96E0-453CA554D27E}" srcId="{A3593C3B-B8B2-4AB1-B283-D7E10B226E46}" destId="{8C0DE1D7-6047-4B37-9A0A-B618109B3FB0}" srcOrd="4" destOrd="0" parTransId="{F8B7DF07-1D39-4958-A3D1-FA11AAE8F652}" sibTransId="{609793C4-6685-4B46-A717-EB36208394E7}"/>
    <dgm:cxn modelId="{0EF3B8A8-4847-49C3-B8B4-F762B2A48992}" srcId="{A3593C3B-B8B2-4AB1-B283-D7E10B226E46}" destId="{486ACE48-6FFE-41F6-A25F-A91C5815B072}" srcOrd="5" destOrd="0" parTransId="{5C704A08-9E27-4A7E-B6AF-665968919EE8}" sibTransId="{88ECFC6E-1BEB-450E-A836-1FF7D1C0CF1B}"/>
    <dgm:cxn modelId="{7764F8B0-2A34-463A-AE87-235FAF56FF92}" type="presOf" srcId="{3F27579F-BE65-42E6-AE83-266CC4622221}" destId="{A8D4FBBF-3C77-43B2-9F26-26EC960BCEBC}" srcOrd="0" destOrd="0" presId="urn:microsoft.com/office/officeart/2005/8/layout/radial5"/>
    <dgm:cxn modelId="{0908A7BF-9C95-466F-8701-576A5B975A48}" srcId="{A3593C3B-B8B2-4AB1-B283-D7E10B226E46}" destId="{5129B1AC-35F7-4FCD-BBD8-257FDE0F04E6}" srcOrd="1" destOrd="0" parTransId="{BC757CEF-E19D-4066-AAB5-D6987E390125}" sibTransId="{C5DC9D0D-F14B-4C29-BAB2-D90FBFB8B286}"/>
    <dgm:cxn modelId="{071CDBC9-1184-4A6E-8953-8F5BE48CD6CC}" type="presOf" srcId="{8F8769A5-C2C1-42F5-86CE-3FF4E3E42D03}" destId="{5018B21F-CDBC-43DB-8E5F-DC45EF8F8AD8}" srcOrd="0" destOrd="0" presId="urn:microsoft.com/office/officeart/2005/8/layout/radial5"/>
    <dgm:cxn modelId="{277302CB-82C7-46CD-B9A4-7FBAD8C5A3F1}" type="presOf" srcId="{479D3847-74FC-4505-8B30-3D33E4E0AE08}" destId="{95860D3E-9DA7-4E36-9634-7FFBB837BAB0}" srcOrd="1" destOrd="0" presId="urn:microsoft.com/office/officeart/2005/8/layout/radial5"/>
    <dgm:cxn modelId="{74DC64DB-2BAD-4092-AF66-811465E8B9B5}" type="presOf" srcId="{F8B7DF07-1D39-4958-A3D1-FA11AAE8F652}" destId="{54AC53F1-64EC-41E6-87F2-E32345592631}" srcOrd="1" destOrd="0" presId="urn:microsoft.com/office/officeart/2005/8/layout/radial5"/>
    <dgm:cxn modelId="{4857A2DC-6D99-4587-9346-536397BB8FEC}" type="presOf" srcId="{BC757CEF-E19D-4066-AAB5-D6987E390125}" destId="{AAD20A65-91D4-445C-A362-7260DAE29D3A}" srcOrd="0" destOrd="0" presId="urn:microsoft.com/office/officeart/2005/8/layout/radial5"/>
    <dgm:cxn modelId="{065A2FEC-8A90-4657-B3A4-8C4533E86B85}" type="presOf" srcId="{2100B9BD-A2B7-4E1D-A3DD-64D22C7145F9}" destId="{D2567945-738C-4810-A54F-649B65BE7953}" srcOrd="0" destOrd="0" presId="urn:microsoft.com/office/officeart/2005/8/layout/radial5"/>
    <dgm:cxn modelId="{C6FB91F8-FB2D-410E-B82A-841501EB4C14}" srcId="{A3593C3B-B8B2-4AB1-B283-D7E10B226E46}" destId="{2100B9BD-A2B7-4E1D-A3DD-64D22C7145F9}" srcOrd="3" destOrd="0" parTransId="{479D3847-74FC-4505-8B30-3D33E4E0AE08}" sibTransId="{D3585AB4-AF3E-4A79-B17C-795E15AF5333}"/>
    <dgm:cxn modelId="{82700753-7A71-43A4-B80C-CB00B35F1058}" type="presParOf" srcId="{A8D4FBBF-3C77-43B2-9F26-26EC960BCEBC}" destId="{C1F05E56-16A3-437F-9C84-08E2180900AC}" srcOrd="0" destOrd="0" presId="urn:microsoft.com/office/officeart/2005/8/layout/radial5"/>
    <dgm:cxn modelId="{2D729A03-9912-49B8-A8B7-A6E80EA1900F}" type="presParOf" srcId="{A8D4FBBF-3C77-43B2-9F26-26EC960BCEBC}" destId="{C4F90F4E-5B54-4B38-8F7C-ADD4F3A10BA5}" srcOrd="1" destOrd="0" presId="urn:microsoft.com/office/officeart/2005/8/layout/radial5"/>
    <dgm:cxn modelId="{9CCBB2A6-650A-4377-8026-7C6AE189DCCC}" type="presParOf" srcId="{C4F90F4E-5B54-4B38-8F7C-ADD4F3A10BA5}" destId="{A8BB5F29-1A45-4A0D-A38F-43B9727D5350}" srcOrd="0" destOrd="0" presId="urn:microsoft.com/office/officeart/2005/8/layout/radial5"/>
    <dgm:cxn modelId="{FDE2B5A1-17C2-4058-888A-B503A845CAC8}" type="presParOf" srcId="{A8D4FBBF-3C77-43B2-9F26-26EC960BCEBC}" destId="{6901EA96-FDBA-435D-957C-AD019756024E}" srcOrd="2" destOrd="0" presId="urn:microsoft.com/office/officeart/2005/8/layout/radial5"/>
    <dgm:cxn modelId="{1D25D766-13D6-4727-B156-ECB7730C212A}" type="presParOf" srcId="{A8D4FBBF-3C77-43B2-9F26-26EC960BCEBC}" destId="{AAD20A65-91D4-445C-A362-7260DAE29D3A}" srcOrd="3" destOrd="0" presId="urn:microsoft.com/office/officeart/2005/8/layout/radial5"/>
    <dgm:cxn modelId="{F7676E3F-91BE-4B7A-B82D-B89AEDF33AFA}" type="presParOf" srcId="{AAD20A65-91D4-445C-A362-7260DAE29D3A}" destId="{B26D0414-1DB2-46E0-AC9C-80A9E9731069}" srcOrd="0" destOrd="0" presId="urn:microsoft.com/office/officeart/2005/8/layout/radial5"/>
    <dgm:cxn modelId="{BA5B9B33-A253-49FD-BE94-81CBFDF43773}" type="presParOf" srcId="{A8D4FBBF-3C77-43B2-9F26-26EC960BCEBC}" destId="{CC1DB102-D3B6-4CA6-9AA8-58916E45590F}" srcOrd="4" destOrd="0" presId="urn:microsoft.com/office/officeart/2005/8/layout/radial5"/>
    <dgm:cxn modelId="{E1374119-DCEF-4A99-8EAA-E12660124A35}" type="presParOf" srcId="{A8D4FBBF-3C77-43B2-9F26-26EC960BCEBC}" destId="{09D19634-60AB-40B5-BBD4-3DDA149CBCDC}" srcOrd="5" destOrd="0" presId="urn:microsoft.com/office/officeart/2005/8/layout/radial5"/>
    <dgm:cxn modelId="{BA5D71E7-0660-4825-B544-DE4CDEB7343B}" type="presParOf" srcId="{09D19634-60AB-40B5-BBD4-3DDA149CBCDC}" destId="{83EAA44F-A6E7-4A0D-AEA0-C2C2B075B5DF}" srcOrd="0" destOrd="0" presId="urn:microsoft.com/office/officeart/2005/8/layout/radial5"/>
    <dgm:cxn modelId="{0CDDFF03-DC2C-4F50-BE80-536F1F2ED7F2}" type="presParOf" srcId="{A8D4FBBF-3C77-43B2-9F26-26EC960BCEBC}" destId="{9231B562-2246-4895-975D-25E61F9A3CD6}" srcOrd="6" destOrd="0" presId="urn:microsoft.com/office/officeart/2005/8/layout/radial5"/>
    <dgm:cxn modelId="{09C99BE0-9236-4CF4-B793-35D271B65C62}" type="presParOf" srcId="{A8D4FBBF-3C77-43B2-9F26-26EC960BCEBC}" destId="{8C9FFF30-EF77-47BC-B1F5-7B792EB3851E}" srcOrd="7" destOrd="0" presId="urn:microsoft.com/office/officeart/2005/8/layout/radial5"/>
    <dgm:cxn modelId="{127B9161-3CDD-4F7A-9200-5EAE488E44E2}" type="presParOf" srcId="{8C9FFF30-EF77-47BC-B1F5-7B792EB3851E}" destId="{95860D3E-9DA7-4E36-9634-7FFBB837BAB0}" srcOrd="0" destOrd="0" presId="urn:microsoft.com/office/officeart/2005/8/layout/radial5"/>
    <dgm:cxn modelId="{0892C6D4-3D37-4C80-B1D1-F59A27D8D305}" type="presParOf" srcId="{A8D4FBBF-3C77-43B2-9F26-26EC960BCEBC}" destId="{D2567945-738C-4810-A54F-649B65BE7953}" srcOrd="8" destOrd="0" presId="urn:microsoft.com/office/officeart/2005/8/layout/radial5"/>
    <dgm:cxn modelId="{596B5538-5412-4E51-BC73-7B42D7E88067}" type="presParOf" srcId="{A8D4FBBF-3C77-43B2-9F26-26EC960BCEBC}" destId="{20B9A115-7109-41EE-8F9F-33FC1FB512EB}" srcOrd="9" destOrd="0" presId="urn:microsoft.com/office/officeart/2005/8/layout/radial5"/>
    <dgm:cxn modelId="{A69E6DCB-9919-4CDC-B7CE-5F55579C7712}" type="presParOf" srcId="{20B9A115-7109-41EE-8F9F-33FC1FB512EB}" destId="{54AC53F1-64EC-41E6-87F2-E32345592631}" srcOrd="0" destOrd="0" presId="urn:microsoft.com/office/officeart/2005/8/layout/radial5"/>
    <dgm:cxn modelId="{883B696A-6503-4B1B-B0E1-53BE735A6646}" type="presParOf" srcId="{A8D4FBBF-3C77-43B2-9F26-26EC960BCEBC}" destId="{6D94F5EE-3C69-432C-BE31-F1069C35FEBD}" srcOrd="10" destOrd="0" presId="urn:microsoft.com/office/officeart/2005/8/layout/radial5"/>
    <dgm:cxn modelId="{DB2943C5-8780-4DEC-B826-CD580D039AE7}" type="presParOf" srcId="{A8D4FBBF-3C77-43B2-9F26-26EC960BCEBC}" destId="{E248BC3D-743D-4585-88CB-EAB58646EBB3}" srcOrd="11" destOrd="0" presId="urn:microsoft.com/office/officeart/2005/8/layout/radial5"/>
    <dgm:cxn modelId="{7329BBBD-C419-4DC9-88F7-129E53448052}" type="presParOf" srcId="{E248BC3D-743D-4585-88CB-EAB58646EBB3}" destId="{3D9C46AC-D9DE-4119-AB3E-22DB6C9E87F1}" srcOrd="0" destOrd="0" presId="urn:microsoft.com/office/officeart/2005/8/layout/radial5"/>
    <dgm:cxn modelId="{B53FBB0D-FFB0-45FF-892F-A0E0CEF70DBF}" type="presParOf" srcId="{A8D4FBBF-3C77-43B2-9F26-26EC960BCEBC}" destId="{4C0770EA-0477-4CAA-84AD-816D3A7A5FD3}" srcOrd="12" destOrd="0" presId="urn:microsoft.com/office/officeart/2005/8/layout/radial5"/>
    <dgm:cxn modelId="{1268EB4F-5E42-41B4-AF31-6D4BEF9FE5CD}" type="presParOf" srcId="{A8D4FBBF-3C77-43B2-9F26-26EC960BCEBC}" destId="{CB89A0E0-00DC-4356-96DA-9A44CC91CF81}" srcOrd="13" destOrd="0" presId="urn:microsoft.com/office/officeart/2005/8/layout/radial5"/>
    <dgm:cxn modelId="{DBE162DE-7A77-4F8F-A6DE-F873E799F526}" type="presParOf" srcId="{CB89A0E0-00DC-4356-96DA-9A44CC91CF81}" destId="{34E5E6D7-B9D7-4EF5-8E3D-E1E3880884E7}" srcOrd="0" destOrd="0" presId="urn:microsoft.com/office/officeart/2005/8/layout/radial5"/>
    <dgm:cxn modelId="{6EB47AB1-A6FC-4AA8-A150-052FED7081E9}" type="presParOf" srcId="{A8D4FBBF-3C77-43B2-9F26-26EC960BCEBC}" destId="{5018B21F-CDBC-43DB-8E5F-DC45EF8F8AD8}" srcOrd="14" destOrd="0" presId="urn:microsoft.com/office/officeart/2005/8/layout/radial5"/>
    <dgm:cxn modelId="{14215A31-C4BD-4C2B-AF2D-01F603715BC3}" type="presParOf" srcId="{A8D4FBBF-3C77-43B2-9F26-26EC960BCEBC}" destId="{8AB31C7C-4D0C-4E3E-B429-742AD65B106A}" srcOrd="15" destOrd="0" presId="urn:microsoft.com/office/officeart/2005/8/layout/radial5"/>
    <dgm:cxn modelId="{275C6B7F-62E5-4CDD-98CA-1C537C89BBAE}" type="presParOf" srcId="{8AB31C7C-4D0C-4E3E-B429-742AD65B106A}" destId="{984EB2C0-A6D7-4E14-A6FD-B106DF660E7D}" srcOrd="0" destOrd="0" presId="urn:microsoft.com/office/officeart/2005/8/layout/radial5"/>
    <dgm:cxn modelId="{53A75B49-FBBE-4FE2-BB8C-F1960ADAD166}" type="presParOf" srcId="{A8D4FBBF-3C77-43B2-9F26-26EC960BCEBC}" destId="{F6404C16-06D3-427B-B04C-50CFA15503F4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2ECAD5-8F03-48CC-BCEB-977535F06B22}" type="doc">
      <dgm:prSet loTypeId="urn:microsoft.com/office/officeart/2005/8/layout/cycle2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0369F7E-4BFC-4DFB-A359-995587B771E7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খোস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দাদ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চুলকানি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ভাল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51C358-EB8E-45D4-B4C1-F9F9AAF6333F}" type="parTrans" cxnId="{5A715AA3-4202-43AD-9084-AAB4C48CEADC}">
      <dgm:prSet/>
      <dgm:spPr/>
      <dgm:t>
        <a:bodyPr/>
        <a:lstStyle/>
        <a:p>
          <a:endParaRPr lang="en-US" sz="2400"/>
        </a:p>
      </dgm:t>
    </dgm:pt>
    <dgm:pt modelId="{40195133-A982-4031-8EEC-5F07C40A970F}" type="sibTrans" cxnId="{5A715AA3-4202-43AD-9084-AAB4C48CEADC}">
      <dgm:prSet custT="1"/>
      <dgm:spPr/>
      <dgm:t>
        <a:bodyPr/>
        <a:lstStyle/>
        <a:p>
          <a:endParaRPr lang="en-US" sz="2400"/>
        </a:p>
      </dgm:t>
    </dgm:pt>
    <dgm:pt modelId="{24BB2A0B-8BA5-473F-B9FE-79FED2327D75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যকৃতের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ভারি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উপকার</a:t>
          </a:r>
          <a:endParaRPr lang="en-US" sz="2400" dirty="0"/>
        </a:p>
      </dgm:t>
    </dgm:pt>
    <dgm:pt modelId="{4D34AD36-E8D4-4423-8312-CDA74769F299}" type="parTrans" cxnId="{8E326F52-DFE8-4272-9013-4F7654E947B4}">
      <dgm:prSet/>
      <dgm:spPr/>
      <dgm:t>
        <a:bodyPr/>
        <a:lstStyle/>
        <a:p>
          <a:endParaRPr lang="en-US" sz="2400"/>
        </a:p>
      </dgm:t>
    </dgm:pt>
    <dgm:pt modelId="{C9242AE3-DDCC-4216-9C72-1A727FBC0430}" type="sibTrans" cxnId="{8E326F52-DFE8-4272-9013-4F7654E947B4}">
      <dgm:prSet custT="1"/>
      <dgm:spPr/>
      <dgm:t>
        <a:bodyPr/>
        <a:lstStyle/>
        <a:p>
          <a:endParaRPr lang="en-US" sz="2400"/>
        </a:p>
      </dgm:t>
    </dgm:pt>
    <dgm:pt modelId="{FC459388-6942-48F2-98B8-85EA756C1BB7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নিমের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হাওয়া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বালাই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দুর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2400" dirty="0"/>
        </a:p>
      </dgm:t>
    </dgm:pt>
    <dgm:pt modelId="{CFDE9C95-A562-4798-9EA0-DF185F868ECB}" type="parTrans" cxnId="{79296D5C-27E4-49AA-B366-7C88848D03D7}">
      <dgm:prSet/>
      <dgm:spPr/>
      <dgm:t>
        <a:bodyPr/>
        <a:lstStyle/>
        <a:p>
          <a:endParaRPr lang="en-US" sz="2400"/>
        </a:p>
      </dgm:t>
    </dgm:pt>
    <dgm:pt modelId="{96C30188-3A9D-40A6-A8A1-11DB26B71DA4}" type="sibTrans" cxnId="{79296D5C-27E4-49AA-B366-7C88848D03D7}">
      <dgm:prSet custT="1"/>
      <dgm:spPr/>
      <dgm:t>
        <a:bodyPr/>
        <a:lstStyle/>
        <a:p>
          <a:endParaRPr lang="en-US" sz="2400"/>
        </a:p>
      </dgm:t>
    </dgm:pt>
    <dgm:pt modelId="{FF795CCD-EF43-4A32-A17B-B30BA78C8450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গাছের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ছালের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সিদ্ধ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পেটের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উপকারী</a:t>
          </a:r>
          <a:endParaRPr lang="en-US" sz="2400" dirty="0"/>
        </a:p>
      </dgm:t>
    </dgm:pt>
    <dgm:pt modelId="{BDB0C517-BFDA-473D-A727-8D2CF98132A3}" type="parTrans" cxnId="{9A5A2D26-C466-4F37-A265-397CE758DFAD}">
      <dgm:prSet/>
      <dgm:spPr/>
      <dgm:t>
        <a:bodyPr/>
        <a:lstStyle/>
        <a:p>
          <a:endParaRPr lang="en-US" sz="2400"/>
        </a:p>
      </dgm:t>
    </dgm:pt>
    <dgm:pt modelId="{136FE6FD-6104-4AC6-A224-751FA8461680}" type="sibTrans" cxnId="{9A5A2D26-C466-4F37-A265-397CE758DFAD}">
      <dgm:prSet custT="1"/>
      <dgm:spPr/>
      <dgm:t>
        <a:bodyPr/>
        <a:lstStyle/>
        <a:p>
          <a:endParaRPr lang="en-US" sz="2400"/>
        </a:p>
      </dgm:t>
    </dgm:pt>
    <dgm:pt modelId="{7D402618-C725-4CBE-888C-665C24283257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প্রসাধনী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সামগ্রী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তৈরিতে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নিম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পাতা</a:t>
          </a:r>
          <a:endParaRPr lang="en-US" sz="2400" dirty="0"/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/>
        </a:p>
      </dgm:t>
    </dgm:pt>
    <dgm:pt modelId="{ED3A07BC-103C-4EEE-8916-EE5E52E863D4}" type="sibTrans" cxnId="{0F8A92FE-2103-4063-B4D2-7A9E7A8EB979}">
      <dgm:prSet custT="1"/>
      <dgm:spPr/>
      <dgm:t>
        <a:bodyPr/>
        <a:lstStyle/>
        <a:p>
          <a:endParaRPr lang="en-US" sz="2400"/>
        </a:p>
      </dgm:t>
    </dgm:pt>
    <dgm:pt modelId="{8509BD46-609E-4607-B95A-FB8C3D8306C0}" type="parTrans" cxnId="{0F8A92FE-2103-4063-B4D2-7A9E7A8EB979}">
      <dgm:prSet/>
      <dgm:spPr/>
      <dgm:t>
        <a:bodyPr/>
        <a:lstStyle/>
        <a:p>
          <a:endParaRPr lang="en-US" sz="2400"/>
        </a:p>
      </dgm:t>
    </dgm:pt>
    <dgm:pt modelId="{EB84CD6F-EA3B-4461-8457-8D038046015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নিমের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ডালে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দাঁত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ভাল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/>
        </a:p>
        <a:p>
          <a:endParaRPr lang="en-US" sz="2400" dirty="0"/>
        </a:p>
      </dgm:t>
    </dgm:pt>
    <dgm:pt modelId="{7EC36663-E92D-4956-820D-72D921F38AA0}" type="parTrans" cxnId="{0B832150-64CD-4865-8C15-29C2B9D05A69}">
      <dgm:prSet/>
      <dgm:spPr/>
      <dgm:t>
        <a:bodyPr/>
        <a:lstStyle/>
        <a:p>
          <a:endParaRPr lang="en-US" sz="2400"/>
        </a:p>
      </dgm:t>
    </dgm:pt>
    <dgm:pt modelId="{1EA58B54-4B41-450A-B50A-AD6C0C79D481}" type="sibTrans" cxnId="{0B832150-64CD-4865-8C15-29C2B9D05A69}">
      <dgm:prSet custT="1"/>
      <dgm:spPr/>
      <dgm:t>
        <a:bodyPr/>
        <a:lstStyle/>
        <a:p>
          <a:endParaRPr lang="en-US" sz="2400"/>
        </a:p>
      </dgm:t>
    </dgm:pt>
    <dgm:pt modelId="{79F4F68E-D504-4210-8133-33E3C2A0E782}" type="pres">
      <dgm:prSet presAssocID="{E12ECAD5-8F03-48CC-BCEB-977535F06B22}" presName="cycle" presStyleCnt="0">
        <dgm:presLayoutVars>
          <dgm:dir/>
          <dgm:resizeHandles val="exact"/>
        </dgm:presLayoutVars>
      </dgm:prSet>
      <dgm:spPr/>
    </dgm:pt>
    <dgm:pt modelId="{B476E285-305B-4C48-AEDC-90F611773EB0}" type="pres">
      <dgm:prSet presAssocID="{00369F7E-4BFC-4DFB-A359-995587B771E7}" presName="node" presStyleLbl="node1" presStyleIdx="0" presStyleCnt="6" custScaleX="137849" custScaleY="116425">
        <dgm:presLayoutVars>
          <dgm:bulletEnabled val="1"/>
        </dgm:presLayoutVars>
      </dgm:prSet>
      <dgm:spPr>
        <a:prstGeom prst="star12">
          <a:avLst/>
        </a:prstGeom>
      </dgm:spPr>
    </dgm:pt>
    <dgm:pt modelId="{240CC684-0AC9-42F2-9C41-4CDDE0C6B1C1}" type="pres">
      <dgm:prSet presAssocID="{40195133-A982-4031-8EEC-5F07C40A970F}" presName="sibTrans" presStyleLbl="sibTrans2D1" presStyleIdx="0" presStyleCnt="6" custAng="21259467" custScaleX="171694" custLinFactNeighborX="18666" custLinFactNeighborY="-35192"/>
      <dgm:spPr>
        <a:prstGeom prst="chevron">
          <a:avLst/>
        </a:prstGeom>
      </dgm:spPr>
    </dgm:pt>
    <dgm:pt modelId="{837FAACD-E1BE-4143-96DE-B48E00B5B315}" type="pres">
      <dgm:prSet presAssocID="{40195133-A982-4031-8EEC-5F07C40A970F}" presName="connectorText" presStyleLbl="sibTrans2D1" presStyleIdx="0" presStyleCnt="6"/>
      <dgm:spPr/>
    </dgm:pt>
    <dgm:pt modelId="{DF541C48-1B9D-41A9-AC79-0C3BC2F09350}" type="pres">
      <dgm:prSet presAssocID="{24BB2A0B-8BA5-473F-B9FE-79FED2327D75}" presName="node" presStyleLbl="node1" presStyleIdx="1" presStyleCnt="6" custScaleX="151870" custScaleY="149670" custRadScaleRad="104416" custRadScaleInc="8489">
        <dgm:presLayoutVars>
          <dgm:bulletEnabled val="1"/>
        </dgm:presLayoutVars>
      </dgm:prSet>
      <dgm:spPr>
        <a:prstGeom prst="star12">
          <a:avLst/>
        </a:prstGeom>
      </dgm:spPr>
    </dgm:pt>
    <dgm:pt modelId="{D9E12186-B721-45AB-98CD-D5FD00075C0B}" type="pres">
      <dgm:prSet presAssocID="{C9242AE3-DDCC-4216-9C72-1A727FBC0430}" presName="sibTrans" presStyleLbl="sibTrans2D1" presStyleIdx="1" presStyleCnt="6" custAng="21073601" custScaleX="171694" custLinFactNeighborX="-20816" custLinFactNeighborY="2070"/>
      <dgm:spPr>
        <a:prstGeom prst="chevron">
          <a:avLst/>
        </a:prstGeom>
      </dgm:spPr>
    </dgm:pt>
    <dgm:pt modelId="{FBB1AA00-66F5-4009-862F-A4D96A09D360}" type="pres">
      <dgm:prSet presAssocID="{C9242AE3-DDCC-4216-9C72-1A727FBC0430}" presName="connectorText" presStyleLbl="sibTrans2D1" presStyleIdx="1" presStyleCnt="6"/>
      <dgm:spPr/>
    </dgm:pt>
    <dgm:pt modelId="{63A9541F-9834-492A-BFCA-21E8958DC040}" type="pres">
      <dgm:prSet presAssocID="{FC459388-6942-48F2-98B8-85EA756C1BB7}" presName="node" presStyleLbl="node1" presStyleIdx="2" presStyleCnt="6" custScaleX="162681" custScaleY="124631" custRadScaleRad="110864" custRadScaleInc="-9739">
        <dgm:presLayoutVars>
          <dgm:bulletEnabled val="1"/>
        </dgm:presLayoutVars>
      </dgm:prSet>
      <dgm:spPr>
        <a:prstGeom prst="star16">
          <a:avLst/>
        </a:prstGeom>
      </dgm:spPr>
    </dgm:pt>
    <dgm:pt modelId="{F3C0988C-2926-4B55-8DC1-6409DCF09731}" type="pres">
      <dgm:prSet presAssocID="{96C30188-3A9D-40A6-A8A1-11DB26B71DA4}" presName="sibTrans" presStyleLbl="sibTrans2D1" presStyleIdx="2" presStyleCnt="6" custScaleX="171694"/>
      <dgm:spPr>
        <a:prstGeom prst="chevron">
          <a:avLst/>
        </a:prstGeom>
      </dgm:spPr>
    </dgm:pt>
    <dgm:pt modelId="{4265D2C3-CD78-45E6-B372-74A3482E59CD}" type="pres">
      <dgm:prSet presAssocID="{96C30188-3A9D-40A6-A8A1-11DB26B71DA4}" presName="connectorText" presStyleLbl="sibTrans2D1" presStyleIdx="2" presStyleCnt="6"/>
      <dgm:spPr/>
    </dgm:pt>
    <dgm:pt modelId="{A571A3A9-8E62-4D27-870A-343ADB9F62E5}" type="pres">
      <dgm:prSet presAssocID="{FF795CCD-EF43-4A32-A17B-B30BA78C8450}" presName="node" presStyleLbl="node1" presStyleIdx="3" presStyleCnt="6" custScaleX="158951" custScaleY="110957">
        <dgm:presLayoutVars>
          <dgm:bulletEnabled val="1"/>
        </dgm:presLayoutVars>
      </dgm:prSet>
      <dgm:spPr>
        <a:prstGeom prst="star16">
          <a:avLst/>
        </a:prstGeom>
      </dgm:spPr>
    </dgm:pt>
    <dgm:pt modelId="{6D8789F8-0127-4BCA-9124-872DB423CDE8}" type="pres">
      <dgm:prSet presAssocID="{136FE6FD-6104-4AC6-A224-751FA8461680}" presName="sibTrans" presStyleLbl="sibTrans2D1" presStyleIdx="3" presStyleCnt="6" custScaleX="242510"/>
      <dgm:spPr>
        <a:prstGeom prst="chevron">
          <a:avLst/>
        </a:prstGeom>
      </dgm:spPr>
    </dgm:pt>
    <dgm:pt modelId="{703A76F3-C56A-477D-8E76-29891267ADE1}" type="pres">
      <dgm:prSet presAssocID="{136FE6FD-6104-4AC6-A224-751FA8461680}" presName="connectorText" presStyleLbl="sibTrans2D1" presStyleIdx="3" presStyleCnt="6"/>
      <dgm:spPr/>
    </dgm:pt>
    <dgm:pt modelId="{0BCEC8E3-BAB7-4478-AFBC-B5893FD6A374}" type="pres">
      <dgm:prSet presAssocID="{7D402618-C725-4CBE-888C-665C24283257}" presName="node" presStyleLbl="node1" presStyleIdx="4" presStyleCnt="6" custScaleX="123943" custScaleY="107520">
        <dgm:presLayoutVars>
          <dgm:bulletEnabled val="1"/>
        </dgm:presLayoutVars>
      </dgm:prSet>
      <dgm:spPr>
        <a:prstGeom prst="star12">
          <a:avLst/>
        </a:prstGeom>
      </dgm:spPr>
    </dgm:pt>
    <dgm:pt modelId="{295B557E-28F4-440D-8D2D-9D0499823A67}" type="pres">
      <dgm:prSet presAssocID="{ED3A07BC-103C-4EEE-8916-EE5E52E863D4}" presName="sibTrans" presStyleLbl="sibTrans2D1" presStyleIdx="4" presStyleCnt="6" custAng="2119823" custScaleX="205181" custScaleY="85389" custLinFactX="100000" custLinFactY="-178824" custLinFactNeighborX="172045" custLinFactNeighborY="-200000"/>
      <dgm:spPr>
        <a:prstGeom prst="chevron">
          <a:avLst/>
        </a:prstGeom>
      </dgm:spPr>
    </dgm:pt>
    <dgm:pt modelId="{FA13A252-CE9C-4E68-9E0E-004A6B26F91B}" type="pres">
      <dgm:prSet presAssocID="{ED3A07BC-103C-4EEE-8916-EE5E52E863D4}" presName="connectorText" presStyleLbl="sibTrans2D1" presStyleIdx="4" presStyleCnt="6"/>
      <dgm:spPr/>
    </dgm:pt>
    <dgm:pt modelId="{D02B9FE6-A7BA-4A95-A05D-755D37F77B56}" type="pres">
      <dgm:prSet presAssocID="{EB84CD6F-EA3B-4461-8457-8D038046015A}" presName="node" presStyleLbl="node1" presStyleIdx="5" presStyleCnt="6" custScaleX="125040" custScaleY="110687" custRadScaleRad="98813" custRadScaleInc="-24836">
        <dgm:presLayoutVars>
          <dgm:bulletEnabled val="1"/>
        </dgm:presLayoutVars>
      </dgm:prSet>
      <dgm:spPr>
        <a:prstGeom prst="star16">
          <a:avLst/>
        </a:prstGeom>
      </dgm:spPr>
    </dgm:pt>
    <dgm:pt modelId="{7BF74504-BCC7-4576-A212-68736FAA7CE9}" type="pres">
      <dgm:prSet presAssocID="{1EA58B54-4B41-450A-B50A-AD6C0C79D481}" presName="sibTrans" presStyleLbl="sibTrans2D1" presStyleIdx="5" presStyleCnt="6" custAng="18000000" custScaleX="119792" custLinFactX="-94039" custLinFactY="120863" custLinFactNeighborX="-100000" custLinFactNeighborY="200000"/>
      <dgm:spPr>
        <a:prstGeom prst="chevron">
          <a:avLst/>
        </a:prstGeom>
      </dgm:spPr>
    </dgm:pt>
    <dgm:pt modelId="{3D0FA3D5-8EC4-4EA6-9C09-7DB36DB6E971}" type="pres">
      <dgm:prSet presAssocID="{1EA58B54-4B41-450A-B50A-AD6C0C79D481}" presName="connectorText" presStyleLbl="sibTrans2D1" presStyleIdx="5" presStyleCnt="6"/>
      <dgm:spPr/>
    </dgm:pt>
  </dgm:ptLst>
  <dgm:cxnLst>
    <dgm:cxn modelId="{41B17A22-CFF3-4075-A4D2-BE92099074DB}" type="presOf" srcId="{FF795CCD-EF43-4A32-A17B-B30BA78C8450}" destId="{A571A3A9-8E62-4D27-870A-343ADB9F62E5}" srcOrd="0" destOrd="0" presId="urn:microsoft.com/office/officeart/2005/8/layout/cycle2"/>
    <dgm:cxn modelId="{9A5A2D26-C466-4F37-A265-397CE758DFAD}" srcId="{E12ECAD5-8F03-48CC-BCEB-977535F06B22}" destId="{FF795CCD-EF43-4A32-A17B-B30BA78C8450}" srcOrd="3" destOrd="0" parTransId="{BDB0C517-BFDA-473D-A727-8D2CF98132A3}" sibTransId="{136FE6FD-6104-4AC6-A224-751FA8461680}"/>
    <dgm:cxn modelId="{92F39D29-790D-490D-8F84-1FF556021731}" type="presOf" srcId="{FC459388-6942-48F2-98B8-85EA756C1BB7}" destId="{63A9541F-9834-492A-BFCA-21E8958DC040}" srcOrd="0" destOrd="0" presId="urn:microsoft.com/office/officeart/2005/8/layout/cycle2"/>
    <dgm:cxn modelId="{3406D230-1926-46FC-8530-91D0C30D47D5}" type="presOf" srcId="{40195133-A982-4031-8EEC-5F07C40A970F}" destId="{837FAACD-E1BE-4143-96DE-B48E00B5B315}" srcOrd="1" destOrd="0" presId="urn:microsoft.com/office/officeart/2005/8/layout/cycle2"/>
    <dgm:cxn modelId="{FE38DA35-3F04-48B0-BEA9-710441A7CE39}" type="presOf" srcId="{C9242AE3-DDCC-4216-9C72-1A727FBC0430}" destId="{FBB1AA00-66F5-4009-862F-A4D96A09D360}" srcOrd="1" destOrd="0" presId="urn:microsoft.com/office/officeart/2005/8/layout/cycle2"/>
    <dgm:cxn modelId="{1CA7813B-EDFC-4DCB-ABBC-E7A021828A3D}" type="presOf" srcId="{00369F7E-4BFC-4DFB-A359-995587B771E7}" destId="{B476E285-305B-4C48-AEDC-90F611773EB0}" srcOrd="0" destOrd="0" presId="urn:microsoft.com/office/officeart/2005/8/layout/cycle2"/>
    <dgm:cxn modelId="{D786E940-534A-4B20-A8AB-9E05DC793658}" type="presOf" srcId="{96C30188-3A9D-40A6-A8A1-11DB26B71DA4}" destId="{4265D2C3-CD78-45E6-B372-74A3482E59CD}" srcOrd="1" destOrd="0" presId="urn:microsoft.com/office/officeart/2005/8/layout/cycle2"/>
    <dgm:cxn modelId="{79296D5C-27E4-49AA-B366-7C88848D03D7}" srcId="{E12ECAD5-8F03-48CC-BCEB-977535F06B22}" destId="{FC459388-6942-48F2-98B8-85EA756C1BB7}" srcOrd="2" destOrd="0" parTransId="{CFDE9C95-A562-4798-9EA0-DF185F868ECB}" sibTransId="{96C30188-3A9D-40A6-A8A1-11DB26B71DA4}"/>
    <dgm:cxn modelId="{4C34885E-7B90-42B3-815C-BE2C1E8A6476}" type="presOf" srcId="{7D402618-C725-4CBE-888C-665C24283257}" destId="{0BCEC8E3-BAB7-4478-AFBC-B5893FD6A374}" srcOrd="0" destOrd="0" presId="urn:microsoft.com/office/officeart/2005/8/layout/cycle2"/>
    <dgm:cxn modelId="{B72A2D5F-894B-4A43-BB3B-A99A786DCC1F}" type="presOf" srcId="{136FE6FD-6104-4AC6-A224-751FA8461680}" destId="{6D8789F8-0127-4BCA-9124-872DB423CDE8}" srcOrd="0" destOrd="0" presId="urn:microsoft.com/office/officeart/2005/8/layout/cycle2"/>
    <dgm:cxn modelId="{B9527265-C8E2-4AFF-9698-9485D22CF6A3}" type="presOf" srcId="{1EA58B54-4B41-450A-B50A-AD6C0C79D481}" destId="{7BF74504-BCC7-4576-A212-68736FAA7CE9}" srcOrd="0" destOrd="0" presId="urn:microsoft.com/office/officeart/2005/8/layout/cycle2"/>
    <dgm:cxn modelId="{674D7965-C771-40A7-AD9F-BA44AA28CC62}" type="presOf" srcId="{1EA58B54-4B41-450A-B50A-AD6C0C79D481}" destId="{3D0FA3D5-8EC4-4EA6-9C09-7DB36DB6E971}" srcOrd="1" destOrd="0" presId="urn:microsoft.com/office/officeart/2005/8/layout/cycle2"/>
    <dgm:cxn modelId="{4E93656A-31C7-403E-8039-12412CD06523}" type="presOf" srcId="{ED3A07BC-103C-4EEE-8916-EE5E52E863D4}" destId="{295B557E-28F4-440D-8D2D-9D0499823A67}" srcOrd="0" destOrd="0" presId="urn:microsoft.com/office/officeart/2005/8/layout/cycle2"/>
    <dgm:cxn modelId="{3559B26C-F00A-4884-84BC-11148A947F29}" type="presOf" srcId="{ED3A07BC-103C-4EEE-8916-EE5E52E863D4}" destId="{FA13A252-CE9C-4E68-9E0E-004A6B26F91B}" srcOrd="1" destOrd="0" presId="urn:microsoft.com/office/officeart/2005/8/layout/cycle2"/>
    <dgm:cxn modelId="{0B832150-64CD-4865-8C15-29C2B9D05A69}" srcId="{E12ECAD5-8F03-48CC-BCEB-977535F06B22}" destId="{EB84CD6F-EA3B-4461-8457-8D038046015A}" srcOrd="5" destOrd="0" parTransId="{7EC36663-E92D-4956-820D-72D921F38AA0}" sibTransId="{1EA58B54-4B41-450A-B50A-AD6C0C79D481}"/>
    <dgm:cxn modelId="{8E326F52-DFE8-4272-9013-4F7654E947B4}" srcId="{E12ECAD5-8F03-48CC-BCEB-977535F06B22}" destId="{24BB2A0B-8BA5-473F-B9FE-79FED2327D75}" srcOrd="1" destOrd="0" parTransId="{4D34AD36-E8D4-4423-8312-CDA74769F299}" sibTransId="{C9242AE3-DDCC-4216-9C72-1A727FBC0430}"/>
    <dgm:cxn modelId="{7A451274-0298-4B10-91AE-480A5EBCAB33}" type="presOf" srcId="{E12ECAD5-8F03-48CC-BCEB-977535F06B22}" destId="{79F4F68E-D504-4210-8133-33E3C2A0E782}" srcOrd="0" destOrd="0" presId="urn:microsoft.com/office/officeart/2005/8/layout/cycle2"/>
    <dgm:cxn modelId="{16E13181-6FBB-46EE-94D7-3D2ABBE1390F}" type="presOf" srcId="{96C30188-3A9D-40A6-A8A1-11DB26B71DA4}" destId="{F3C0988C-2926-4B55-8DC1-6409DCF09731}" srcOrd="0" destOrd="0" presId="urn:microsoft.com/office/officeart/2005/8/layout/cycle2"/>
    <dgm:cxn modelId="{36338B81-A3D5-44EB-9DDC-C27222D34CA8}" type="presOf" srcId="{40195133-A982-4031-8EEC-5F07C40A970F}" destId="{240CC684-0AC9-42F2-9C41-4CDDE0C6B1C1}" srcOrd="0" destOrd="0" presId="urn:microsoft.com/office/officeart/2005/8/layout/cycle2"/>
    <dgm:cxn modelId="{F840D192-55DF-4D1E-8FD1-3F0742AA5B6F}" type="presOf" srcId="{C9242AE3-DDCC-4216-9C72-1A727FBC0430}" destId="{D9E12186-B721-45AB-98CD-D5FD00075C0B}" srcOrd="0" destOrd="0" presId="urn:microsoft.com/office/officeart/2005/8/layout/cycle2"/>
    <dgm:cxn modelId="{2E496296-EAA2-4275-8984-1095DC9FD21F}" type="presOf" srcId="{136FE6FD-6104-4AC6-A224-751FA8461680}" destId="{703A76F3-C56A-477D-8E76-29891267ADE1}" srcOrd="1" destOrd="0" presId="urn:microsoft.com/office/officeart/2005/8/layout/cycle2"/>
    <dgm:cxn modelId="{6425E2A2-DDE2-4C36-8359-E664BAA52138}" type="presOf" srcId="{24BB2A0B-8BA5-473F-B9FE-79FED2327D75}" destId="{DF541C48-1B9D-41A9-AC79-0C3BC2F09350}" srcOrd="0" destOrd="0" presId="urn:microsoft.com/office/officeart/2005/8/layout/cycle2"/>
    <dgm:cxn modelId="{5A715AA3-4202-43AD-9084-AAB4C48CEADC}" srcId="{E12ECAD5-8F03-48CC-BCEB-977535F06B22}" destId="{00369F7E-4BFC-4DFB-A359-995587B771E7}" srcOrd="0" destOrd="0" parTransId="{F551C358-EB8E-45D4-B4C1-F9F9AAF6333F}" sibTransId="{40195133-A982-4031-8EEC-5F07C40A970F}"/>
    <dgm:cxn modelId="{FB9337D0-71AD-4EE5-9309-887F537CEF2D}" type="presOf" srcId="{EB84CD6F-EA3B-4461-8457-8D038046015A}" destId="{D02B9FE6-A7BA-4A95-A05D-755D37F77B56}" srcOrd="0" destOrd="0" presId="urn:microsoft.com/office/officeart/2005/8/layout/cycle2"/>
    <dgm:cxn modelId="{0F8A92FE-2103-4063-B4D2-7A9E7A8EB979}" srcId="{E12ECAD5-8F03-48CC-BCEB-977535F06B22}" destId="{7D402618-C725-4CBE-888C-665C24283257}" srcOrd="4" destOrd="0" parTransId="{8509BD46-609E-4607-B95A-FB8C3D8306C0}" sibTransId="{ED3A07BC-103C-4EEE-8916-EE5E52E863D4}"/>
    <dgm:cxn modelId="{84123942-688D-4088-9282-7208E63914E0}" type="presParOf" srcId="{79F4F68E-D504-4210-8133-33E3C2A0E782}" destId="{B476E285-305B-4C48-AEDC-90F611773EB0}" srcOrd="0" destOrd="0" presId="urn:microsoft.com/office/officeart/2005/8/layout/cycle2"/>
    <dgm:cxn modelId="{BA8A6F11-A6D3-4738-AF15-FA1FBF6A788C}" type="presParOf" srcId="{79F4F68E-D504-4210-8133-33E3C2A0E782}" destId="{240CC684-0AC9-42F2-9C41-4CDDE0C6B1C1}" srcOrd="1" destOrd="0" presId="urn:microsoft.com/office/officeart/2005/8/layout/cycle2"/>
    <dgm:cxn modelId="{10680233-B0AC-452D-B230-9ABB1C6142EA}" type="presParOf" srcId="{240CC684-0AC9-42F2-9C41-4CDDE0C6B1C1}" destId="{837FAACD-E1BE-4143-96DE-B48E00B5B315}" srcOrd="0" destOrd="0" presId="urn:microsoft.com/office/officeart/2005/8/layout/cycle2"/>
    <dgm:cxn modelId="{C8D7E9C7-7F77-415C-BF7E-6461E30EADCC}" type="presParOf" srcId="{79F4F68E-D504-4210-8133-33E3C2A0E782}" destId="{DF541C48-1B9D-41A9-AC79-0C3BC2F09350}" srcOrd="2" destOrd="0" presId="urn:microsoft.com/office/officeart/2005/8/layout/cycle2"/>
    <dgm:cxn modelId="{2833F680-064B-4AC2-8029-BFE437CEED78}" type="presParOf" srcId="{79F4F68E-D504-4210-8133-33E3C2A0E782}" destId="{D9E12186-B721-45AB-98CD-D5FD00075C0B}" srcOrd="3" destOrd="0" presId="urn:microsoft.com/office/officeart/2005/8/layout/cycle2"/>
    <dgm:cxn modelId="{CA81C597-0241-456B-B410-85827A49CBD1}" type="presParOf" srcId="{D9E12186-B721-45AB-98CD-D5FD00075C0B}" destId="{FBB1AA00-66F5-4009-862F-A4D96A09D360}" srcOrd="0" destOrd="0" presId="urn:microsoft.com/office/officeart/2005/8/layout/cycle2"/>
    <dgm:cxn modelId="{A33F9E60-EF9C-413F-9138-1CF78CA412B1}" type="presParOf" srcId="{79F4F68E-D504-4210-8133-33E3C2A0E782}" destId="{63A9541F-9834-492A-BFCA-21E8958DC040}" srcOrd="4" destOrd="0" presId="urn:microsoft.com/office/officeart/2005/8/layout/cycle2"/>
    <dgm:cxn modelId="{31BAB64D-8702-48A9-9FC3-8D5E0561C407}" type="presParOf" srcId="{79F4F68E-D504-4210-8133-33E3C2A0E782}" destId="{F3C0988C-2926-4B55-8DC1-6409DCF09731}" srcOrd="5" destOrd="0" presId="urn:microsoft.com/office/officeart/2005/8/layout/cycle2"/>
    <dgm:cxn modelId="{BC79DD44-CE72-4B2C-86E5-A4A210B5804A}" type="presParOf" srcId="{F3C0988C-2926-4B55-8DC1-6409DCF09731}" destId="{4265D2C3-CD78-45E6-B372-74A3482E59CD}" srcOrd="0" destOrd="0" presId="urn:microsoft.com/office/officeart/2005/8/layout/cycle2"/>
    <dgm:cxn modelId="{8518DC5F-271F-4E59-810A-5151931EAD7E}" type="presParOf" srcId="{79F4F68E-D504-4210-8133-33E3C2A0E782}" destId="{A571A3A9-8E62-4D27-870A-343ADB9F62E5}" srcOrd="6" destOrd="0" presId="urn:microsoft.com/office/officeart/2005/8/layout/cycle2"/>
    <dgm:cxn modelId="{A649DF39-E59C-47B4-BD40-F023FF3196BD}" type="presParOf" srcId="{79F4F68E-D504-4210-8133-33E3C2A0E782}" destId="{6D8789F8-0127-4BCA-9124-872DB423CDE8}" srcOrd="7" destOrd="0" presId="urn:microsoft.com/office/officeart/2005/8/layout/cycle2"/>
    <dgm:cxn modelId="{121B14D9-1D1A-4D81-882A-FA5EA582DAE3}" type="presParOf" srcId="{6D8789F8-0127-4BCA-9124-872DB423CDE8}" destId="{703A76F3-C56A-477D-8E76-29891267ADE1}" srcOrd="0" destOrd="0" presId="urn:microsoft.com/office/officeart/2005/8/layout/cycle2"/>
    <dgm:cxn modelId="{CF15B885-465C-4E37-B5BA-4AAC21C6D2C6}" type="presParOf" srcId="{79F4F68E-D504-4210-8133-33E3C2A0E782}" destId="{0BCEC8E3-BAB7-4478-AFBC-B5893FD6A374}" srcOrd="8" destOrd="0" presId="urn:microsoft.com/office/officeart/2005/8/layout/cycle2"/>
    <dgm:cxn modelId="{9B3D39C5-0AF8-461B-94EA-84B32F3FACF8}" type="presParOf" srcId="{79F4F68E-D504-4210-8133-33E3C2A0E782}" destId="{295B557E-28F4-440D-8D2D-9D0499823A67}" srcOrd="9" destOrd="0" presId="urn:microsoft.com/office/officeart/2005/8/layout/cycle2"/>
    <dgm:cxn modelId="{023E980A-FF9D-4CE6-BAED-9655628FF92B}" type="presParOf" srcId="{295B557E-28F4-440D-8D2D-9D0499823A67}" destId="{FA13A252-CE9C-4E68-9E0E-004A6B26F91B}" srcOrd="0" destOrd="0" presId="urn:microsoft.com/office/officeart/2005/8/layout/cycle2"/>
    <dgm:cxn modelId="{388D5345-01B3-48AE-B455-449E2F8E312F}" type="presParOf" srcId="{79F4F68E-D504-4210-8133-33E3C2A0E782}" destId="{D02B9FE6-A7BA-4A95-A05D-755D37F77B56}" srcOrd="10" destOrd="0" presId="urn:microsoft.com/office/officeart/2005/8/layout/cycle2"/>
    <dgm:cxn modelId="{D82C4952-7F15-4562-8856-4DB49D3C6CE0}" type="presParOf" srcId="{79F4F68E-D504-4210-8133-33E3C2A0E782}" destId="{7BF74504-BCC7-4576-A212-68736FAA7CE9}" srcOrd="11" destOrd="0" presId="urn:microsoft.com/office/officeart/2005/8/layout/cycle2"/>
    <dgm:cxn modelId="{EBD29AED-74D7-4BD2-A195-8D7131170759}" type="presParOf" srcId="{7BF74504-BCC7-4576-A212-68736FAA7CE9}" destId="{3D0FA3D5-8EC4-4EA6-9C09-7DB36DB6E97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2ECAD5-8F03-48CC-BCEB-977535F06B22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0369F7E-4BFC-4DFB-A359-995587B771E7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সন্তান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লালন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51C358-EB8E-45D4-B4C1-F9F9AAF6333F}" type="parTrans" cxnId="{5A715AA3-4202-43AD-9084-AAB4C48CEADC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195133-A982-4031-8EEC-5F07C40A970F}" type="sibTrans" cxnId="{5A715AA3-4202-43AD-9084-AAB4C48CEADC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BB2A0B-8BA5-473F-B9FE-79FED2327D75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রান্না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খাবার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পরিবেশন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34AD36-E8D4-4423-8312-CDA74769F299}" type="parTrans" cxnId="{8E326F52-DFE8-4272-9013-4F7654E947B4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242AE3-DDCC-4216-9C72-1A727FBC0430}" type="sibTrans" cxnId="{8E326F52-DFE8-4272-9013-4F7654E947B4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459388-6942-48F2-98B8-85EA756C1BB7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সন্তানের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লেখাপড়ার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তদারকি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DE9C95-A562-4798-9EA0-DF185F868ECB}" type="parTrans" cxnId="{79296D5C-27E4-49AA-B366-7C88848D03D7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C30188-3A9D-40A6-A8A1-11DB26B71DA4}" type="sibTrans" cxnId="{79296D5C-27E4-49AA-B366-7C88848D03D7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795CCD-EF43-4A32-A17B-B30BA78C8450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অসুখে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সকলের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সেবা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B0C517-BFDA-473D-A727-8D2CF98132A3}" type="parTrans" cxnId="{9A5A2D26-C466-4F37-A265-397CE758DFAD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6FE6FD-6104-4AC6-A224-751FA8461680}" type="sibTrans" cxnId="{9A5A2D26-C466-4F37-A265-397CE758DFAD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402618-C725-4CBE-888C-665C24283257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ঘর-বাড়ি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পরিস্কার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রাখা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3A07BC-103C-4EEE-8916-EE5E52E863D4}" type="sibTrans" cxnId="{0F8A92FE-2103-4063-B4D2-7A9E7A8EB979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09BD46-609E-4607-B95A-FB8C3D8306C0}" type="parTrans" cxnId="{0F8A92FE-2103-4063-B4D2-7A9E7A8EB979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84CD6F-EA3B-4461-8457-8D038046015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dirty="0">
            <a:latin typeface="NikoshBAN" pitchFamily="2" charset="0"/>
            <a:cs typeface="NikoshBAN" pitchFamily="2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err="1">
              <a:latin typeface="NikoshBAN" pitchFamily="2" charset="0"/>
              <a:cs typeface="NikoshBAN" pitchFamily="2" charset="0"/>
            </a:rPr>
            <a:t>পরিবারের</a:t>
          </a:r>
          <a:r>
            <a:rPr lang="en-US" sz="24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>
              <a:latin typeface="NikoshBAN" pitchFamily="2" charset="0"/>
              <a:cs typeface="NikoshBAN" pitchFamily="2" charset="0"/>
            </a:rPr>
            <a:t>সার্বিক</a:t>
          </a:r>
          <a:r>
            <a:rPr lang="en-US" sz="24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>
              <a:latin typeface="NikoshBAN" pitchFamily="2" charset="0"/>
              <a:cs typeface="NikoshBAN" pitchFamily="2" charset="0"/>
            </a:rPr>
            <a:t>দায়িত্ব</a:t>
          </a:r>
          <a:r>
            <a:rPr lang="en-US" sz="24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>
              <a:latin typeface="NikoshBAN" pitchFamily="2" charset="0"/>
              <a:cs typeface="NikoshBAN" pitchFamily="2" charset="0"/>
            </a:rPr>
            <a:t>পালন</a:t>
          </a:r>
          <a:endParaRPr lang="en-US" sz="2400" dirty="0">
            <a:latin typeface="NikoshBAN" pitchFamily="2" charset="0"/>
            <a:cs typeface="NikoshBAN" pitchFamily="2" charset="0"/>
          </a:endParaRPr>
        </a:p>
        <a:p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EC36663-E92D-4956-820D-72D921F38AA0}" type="parTrans" cxnId="{0B832150-64CD-4865-8C15-29C2B9D05A69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A58B54-4B41-450A-B50A-AD6C0C79D481}" type="sibTrans" cxnId="{0B832150-64CD-4865-8C15-29C2B9D05A69}">
      <dgm:prSet custT="1"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F4F68E-D504-4210-8133-33E3C2A0E782}" type="pres">
      <dgm:prSet presAssocID="{E12ECAD5-8F03-48CC-BCEB-977535F06B22}" presName="cycle" presStyleCnt="0">
        <dgm:presLayoutVars>
          <dgm:dir/>
          <dgm:resizeHandles val="exact"/>
        </dgm:presLayoutVars>
      </dgm:prSet>
      <dgm:spPr/>
    </dgm:pt>
    <dgm:pt modelId="{B476E285-305B-4C48-AEDC-90F611773EB0}" type="pres">
      <dgm:prSet presAssocID="{00369F7E-4BFC-4DFB-A359-995587B771E7}" presName="node" presStyleLbl="node1" presStyleIdx="0" presStyleCnt="6" custScaleX="160316" custScaleY="107269" custRadScaleRad="100024" custRadScaleInc="-4175">
        <dgm:presLayoutVars>
          <dgm:bulletEnabled val="1"/>
        </dgm:presLayoutVars>
      </dgm:prSet>
      <dgm:spPr>
        <a:prstGeom prst="star12">
          <a:avLst/>
        </a:prstGeom>
      </dgm:spPr>
    </dgm:pt>
    <dgm:pt modelId="{240CC684-0AC9-42F2-9C41-4CDDE0C6B1C1}" type="pres">
      <dgm:prSet presAssocID="{40195133-A982-4031-8EEC-5F07C40A970F}" presName="sibTrans" presStyleLbl="sibTrans2D1" presStyleIdx="0" presStyleCnt="6" custAng="21259467" custScaleX="171694" custLinFactNeighborX="18666" custLinFactNeighborY="-35192"/>
      <dgm:spPr>
        <a:prstGeom prst="chevron">
          <a:avLst/>
        </a:prstGeom>
      </dgm:spPr>
    </dgm:pt>
    <dgm:pt modelId="{837FAACD-E1BE-4143-96DE-B48E00B5B315}" type="pres">
      <dgm:prSet presAssocID="{40195133-A982-4031-8EEC-5F07C40A970F}" presName="connectorText" presStyleLbl="sibTrans2D1" presStyleIdx="0" presStyleCnt="6"/>
      <dgm:spPr/>
    </dgm:pt>
    <dgm:pt modelId="{DF541C48-1B9D-41A9-AC79-0C3BC2F09350}" type="pres">
      <dgm:prSet presAssocID="{24BB2A0B-8BA5-473F-B9FE-79FED2327D75}" presName="node" presStyleLbl="node1" presStyleIdx="1" presStyleCnt="6" custScaleX="153700" custScaleY="98604" custRadScaleRad="104416" custRadScaleInc="8489">
        <dgm:presLayoutVars>
          <dgm:bulletEnabled val="1"/>
        </dgm:presLayoutVars>
      </dgm:prSet>
      <dgm:spPr>
        <a:prstGeom prst="star12">
          <a:avLst/>
        </a:prstGeom>
      </dgm:spPr>
    </dgm:pt>
    <dgm:pt modelId="{D9E12186-B721-45AB-98CD-D5FD00075C0B}" type="pres">
      <dgm:prSet presAssocID="{C9242AE3-DDCC-4216-9C72-1A727FBC0430}" presName="sibTrans" presStyleLbl="sibTrans2D1" presStyleIdx="1" presStyleCnt="6" custAng="21073601" custScaleX="171694" custLinFactNeighborX="-20816" custLinFactNeighborY="2070"/>
      <dgm:spPr>
        <a:prstGeom prst="chevron">
          <a:avLst/>
        </a:prstGeom>
      </dgm:spPr>
    </dgm:pt>
    <dgm:pt modelId="{FBB1AA00-66F5-4009-862F-A4D96A09D360}" type="pres">
      <dgm:prSet presAssocID="{C9242AE3-DDCC-4216-9C72-1A727FBC0430}" presName="connectorText" presStyleLbl="sibTrans2D1" presStyleIdx="1" presStyleCnt="6"/>
      <dgm:spPr/>
    </dgm:pt>
    <dgm:pt modelId="{63A9541F-9834-492A-BFCA-21E8958DC040}" type="pres">
      <dgm:prSet presAssocID="{FC459388-6942-48F2-98B8-85EA756C1BB7}" presName="node" presStyleLbl="node1" presStyleIdx="2" presStyleCnt="6" custScaleX="136277" custScaleY="122117" custRadScaleRad="110864" custRadScaleInc="-9739">
        <dgm:presLayoutVars>
          <dgm:bulletEnabled val="1"/>
        </dgm:presLayoutVars>
      </dgm:prSet>
      <dgm:spPr>
        <a:prstGeom prst="star16">
          <a:avLst/>
        </a:prstGeom>
      </dgm:spPr>
    </dgm:pt>
    <dgm:pt modelId="{F3C0988C-2926-4B55-8DC1-6409DCF09731}" type="pres">
      <dgm:prSet presAssocID="{96C30188-3A9D-40A6-A8A1-11DB26B71DA4}" presName="sibTrans" presStyleLbl="sibTrans2D1" presStyleIdx="2" presStyleCnt="6" custScaleX="171694"/>
      <dgm:spPr>
        <a:prstGeom prst="chevron">
          <a:avLst/>
        </a:prstGeom>
      </dgm:spPr>
    </dgm:pt>
    <dgm:pt modelId="{4265D2C3-CD78-45E6-B372-74A3482E59CD}" type="pres">
      <dgm:prSet presAssocID="{96C30188-3A9D-40A6-A8A1-11DB26B71DA4}" presName="connectorText" presStyleLbl="sibTrans2D1" presStyleIdx="2" presStyleCnt="6"/>
      <dgm:spPr/>
    </dgm:pt>
    <dgm:pt modelId="{A571A3A9-8E62-4D27-870A-343ADB9F62E5}" type="pres">
      <dgm:prSet presAssocID="{FF795CCD-EF43-4A32-A17B-B30BA78C8450}" presName="node" presStyleLbl="node1" presStyleIdx="3" presStyleCnt="6" custScaleX="129576" custScaleY="110957">
        <dgm:presLayoutVars>
          <dgm:bulletEnabled val="1"/>
        </dgm:presLayoutVars>
      </dgm:prSet>
      <dgm:spPr>
        <a:prstGeom prst="star16">
          <a:avLst/>
        </a:prstGeom>
      </dgm:spPr>
    </dgm:pt>
    <dgm:pt modelId="{6D8789F8-0127-4BCA-9124-872DB423CDE8}" type="pres">
      <dgm:prSet presAssocID="{136FE6FD-6104-4AC6-A224-751FA8461680}" presName="sibTrans" presStyleLbl="sibTrans2D1" presStyleIdx="3" presStyleCnt="6" custScaleX="242510"/>
      <dgm:spPr>
        <a:prstGeom prst="chevron">
          <a:avLst/>
        </a:prstGeom>
      </dgm:spPr>
    </dgm:pt>
    <dgm:pt modelId="{703A76F3-C56A-477D-8E76-29891267ADE1}" type="pres">
      <dgm:prSet presAssocID="{136FE6FD-6104-4AC6-A224-751FA8461680}" presName="connectorText" presStyleLbl="sibTrans2D1" presStyleIdx="3" presStyleCnt="6"/>
      <dgm:spPr/>
    </dgm:pt>
    <dgm:pt modelId="{0BCEC8E3-BAB7-4478-AFBC-B5893FD6A374}" type="pres">
      <dgm:prSet presAssocID="{7D402618-C725-4CBE-888C-665C24283257}" presName="node" presStyleLbl="node1" presStyleIdx="4" presStyleCnt="6" custScaleX="121134" custScaleY="112612">
        <dgm:presLayoutVars>
          <dgm:bulletEnabled val="1"/>
        </dgm:presLayoutVars>
      </dgm:prSet>
      <dgm:spPr>
        <a:prstGeom prst="star12">
          <a:avLst/>
        </a:prstGeom>
      </dgm:spPr>
    </dgm:pt>
    <dgm:pt modelId="{295B557E-28F4-440D-8D2D-9D0499823A67}" type="pres">
      <dgm:prSet presAssocID="{ED3A07BC-103C-4EEE-8916-EE5E52E863D4}" presName="sibTrans" presStyleLbl="sibTrans2D1" presStyleIdx="4" presStyleCnt="6" custAng="2119823" custScaleX="205181" custScaleY="85389" custLinFactX="100000" custLinFactY="-178824" custLinFactNeighborX="172045" custLinFactNeighborY="-200000"/>
      <dgm:spPr>
        <a:prstGeom prst="chevron">
          <a:avLst/>
        </a:prstGeom>
      </dgm:spPr>
    </dgm:pt>
    <dgm:pt modelId="{FA13A252-CE9C-4E68-9E0E-004A6B26F91B}" type="pres">
      <dgm:prSet presAssocID="{ED3A07BC-103C-4EEE-8916-EE5E52E863D4}" presName="connectorText" presStyleLbl="sibTrans2D1" presStyleIdx="4" presStyleCnt="6"/>
      <dgm:spPr/>
    </dgm:pt>
    <dgm:pt modelId="{D02B9FE6-A7BA-4A95-A05D-755D37F77B56}" type="pres">
      <dgm:prSet presAssocID="{EB84CD6F-EA3B-4461-8457-8D038046015A}" presName="node" presStyleLbl="node1" presStyleIdx="5" presStyleCnt="6" custScaleX="135414" custScaleY="116888" custRadScaleRad="98813" custRadScaleInc="-24836">
        <dgm:presLayoutVars>
          <dgm:bulletEnabled val="1"/>
        </dgm:presLayoutVars>
      </dgm:prSet>
      <dgm:spPr>
        <a:prstGeom prst="star16">
          <a:avLst/>
        </a:prstGeom>
      </dgm:spPr>
    </dgm:pt>
    <dgm:pt modelId="{7BF74504-BCC7-4576-A212-68736FAA7CE9}" type="pres">
      <dgm:prSet presAssocID="{1EA58B54-4B41-450A-B50A-AD6C0C79D481}" presName="sibTrans" presStyleLbl="sibTrans2D1" presStyleIdx="5" presStyleCnt="6" custAng="18000000" custScaleX="119792" custLinFactX="-94039" custLinFactY="120863" custLinFactNeighborX="-100000" custLinFactNeighborY="200000"/>
      <dgm:spPr>
        <a:prstGeom prst="chevron">
          <a:avLst/>
        </a:prstGeom>
      </dgm:spPr>
    </dgm:pt>
    <dgm:pt modelId="{3D0FA3D5-8EC4-4EA6-9C09-7DB36DB6E971}" type="pres">
      <dgm:prSet presAssocID="{1EA58B54-4B41-450A-B50A-AD6C0C79D481}" presName="connectorText" presStyleLbl="sibTrans2D1" presStyleIdx="5" presStyleCnt="6"/>
      <dgm:spPr/>
    </dgm:pt>
  </dgm:ptLst>
  <dgm:cxnLst>
    <dgm:cxn modelId="{00E22A19-4F68-486A-86FC-6A8FA875D34A}" type="presOf" srcId="{1EA58B54-4B41-450A-B50A-AD6C0C79D481}" destId="{3D0FA3D5-8EC4-4EA6-9C09-7DB36DB6E971}" srcOrd="1" destOrd="0" presId="urn:microsoft.com/office/officeart/2005/8/layout/cycle2"/>
    <dgm:cxn modelId="{38216425-3FA1-4449-B438-4B7DF28E69ED}" type="presOf" srcId="{136FE6FD-6104-4AC6-A224-751FA8461680}" destId="{703A76F3-C56A-477D-8E76-29891267ADE1}" srcOrd="1" destOrd="0" presId="urn:microsoft.com/office/officeart/2005/8/layout/cycle2"/>
    <dgm:cxn modelId="{9A5A2D26-C466-4F37-A265-397CE758DFAD}" srcId="{E12ECAD5-8F03-48CC-BCEB-977535F06B22}" destId="{FF795CCD-EF43-4A32-A17B-B30BA78C8450}" srcOrd="3" destOrd="0" parTransId="{BDB0C517-BFDA-473D-A727-8D2CF98132A3}" sibTransId="{136FE6FD-6104-4AC6-A224-751FA8461680}"/>
    <dgm:cxn modelId="{0A1D3A27-6DD9-4014-B038-0BC2328EF7CA}" type="presOf" srcId="{E12ECAD5-8F03-48CC-BCEB-977535F06B22}" destId="{79F4F68E-D504-4210-8133-33E3C2A0E782}" srcOrd="0" destOrd="0" presId="urn:microsoft.com/office/officeart/2005/8/layout/cycle2"/>
    <dgm:cxn modelId="{79296D5C-27E4-49AA-B366-7C88848D03D7}" srcId="{E12ECAD5-8F03-48CC-BCEB-977535F06B22}" destId="{FC459388-6942-48F2-98B8-85EA756C1BB7}" srcOrd="2" destOrd="0" parTransId="{CFDE9C95-A562-4798-9EA0-DF185F868ECB}" sibTransId="{96C30188-3A9D-40A6-A8A1-11DB26B71DA4}"/>
    <dgm:cxn modelId="{F990595F-1C09-4F1F-A28C-1FCA912BC28B}" type="presOf" srcId="{96C30188-3A9D-40A6-A8A1-11DB26B71DA4}" destId="{4265D2C3-CD78-45E6-B372-74A3482E59CD}" srcOrd="1" destOrd="0" presId="urn:microsoft.com/office/officeart/2005/8/layout/cycle2"/>
    <dgm:cxn modelId="{5D558A66-AFE7-4074-A901-7F7F7C5A113C}" type="presOf" srcId="{C9242AE3-DDCC-4216-9C72-1A727FBC0430}" destId="{FBB1AA00-66F5-4009-862F-A4D96A09D360}" srcOrd="1" destOrd="0" presId="urn:microsoft.com/office/officeart/2005/8/layout/cycle2"/>
    <dgm:cxn modelId="{0B832150-64CD-4865-8C15-29C2B9D05A69}" srcId="{E12ECAD5-8F03-48CC-BCEB-977535F06B22}" destId="{EB84CD6F-EA3B-4461-8457-8D038046015A}" srcOrd="5" destOrd="0" parTransId="{7EC36663-E92D-4956-820D-72D921F38AA0}" sibTransId="{1EA58B54-4B41-450A-B50A-AD6C0C79D481}"/>
    <dgm:cxn modelId="{87885E51-AA64-4F57-827C-52C10DEDBF90}" type="presOf" srcId="{FC459388-6942-48F2-98B8-85EA756C1BB7}" destId="{63A9541F-9834-492A-BFCA-21E8958DC040}" srcOrd="0" destOrd="0" presId="urn:microsoft.com/office/officeart/2005/8/layout/cycle2"/>
    <dgm:cxn modelId="{B78E5C52-B4FD-44C9-8457-7F145C615D07}" type="presOf" srcId="{00369F7E-4BFC-4DFB-A359-995587B771E7}" destId="{B476E285-305B-4C48-AEDC-90F611773EB0}" srcOrd="0" destOrd="0" presId="urn:microsoft.com/office/officeart/2005/8/layout/cycle2"/>
    <dgm:cxn modelId="{8E326F52-DFE8-4272-9013-4F7654E947B4}" srcId="{E12ECAD5-8F03-48CC-BCEB-977535F06B22}" destId="{24BB2A0B-8BA5-473F-B9FE-79FED2327D75}" srcOrd="1" destOrd="0" parTransId="{4D34AD36-E8D4-4423-8312-CDA74769F299}" sibTransId="{C9242AE3-DDCC-4216-9C72-1A727FBC0430}"/>
    <dgm:cxn modelId="{F1696F78-E930-427E-9B41-257F734320FA}" type="presOf" srcId="{FF795CCD-EF43-4A32-A17B-B30BA78C8450}" destId="{A571A3A9-8E62-4D27-870A-343ADB9F62E5}" srcOrd="0" destOrd="0" presId="urn:microsoft.com/office/officeart/2005/8/layout/cycle2"/>
    <dgm:cxn modelId="{FD799878-EFFA-40A5-A99C-6DE4228E0735}" type="presOf" srcId="{ED3A07BC-103C-4EEE-8916-EE5E52E863D4}" destId="{FA13A252-CE9C-4E68-9E0E-004A6B26F91B}" srcOrd="1" destOrd="0" presId="urn:microsoft.com/office/officeart/2005/8/layout/cycle2"/>
    <dgm:cxn modelId="{9A534F7C-A254-4228-BA64-3B35838EC3C6}" type="presOf" srcId="{96C30188-3A9D-40A6-A8A1-11DB26B71DA4}" destId="{F3C0988C-2926-4B55-8DC1-6409DCF09731}" srcOrd="0" destOrd="0" presId="urn:microsoft.com/office/officeart/2005/8/layout/cycle2"/>
    <dgm:cxn modelId="{BC561590-57FC-43E8-8D8A-B599FBD6B300}" type="presOf" srcId="{136FE6FD-6104-4AC6-A224-751FA8461680}" destId="{6D8789F8-0127-4BCA-9124-872DB423CDE8}" srcOrd="0" destOrd="0" presId="urn:microsoft.com/office/officeart/2005/8/layout/cycle2"/>
    <dgm:cxn modelId="{0B34D493-CF48-43F1-985E-C65C2A67927F}" type="presOf" srcId="{40195133-A982-4031-8EEC-5F07C40A970F}" destId="{240CC684-0AC9-42F2-9C41-4CDDE0C6B1C1}" srcOrd="0" destOrd="0" presId="urn:microsoft.com/office/officeart/2005/8/layout/cycle2"/>
    <dgm:cxn modelId="{5CFE3496-184E-4C3B-B726-976F1BDCD59A}" type="presOf" srcId="{40195133-A982-4031-8EEC-5F07C40A970F}" destId="{837FAACD-E1BE-4143-96DE-B48E00B5B315}" srcOrd="1" destOrd="0" presId="urn:microsoft.com/office/officeart/2005/8/layout/cycle2"/>
    <dgm:cxn modelId="{5A44C8A0-0A8A-46EA-A4C9-8BC69FA64CD4}" type="presOf" srcId="{7D402618-C725-4CBE-888C-665C24283257}" destId="{0BCEC8E3-BAB7-4478-AFBC-B5893FD6A374}" srcOrd="0" destOrd="0" presId="urn:microsoft.com/office/officeart/2005/8/layout/cycle2"/>
    <dgm:cxn modelId="{5A715AA3-4202-43AD-9084-AAB4C48CEADC}" srcId="{E12ECAD5-8F03-48CC-BCEB-977535F06B22}" destId="{00369F7E-4BFC-4DFB-A359-995587B771E7}" srcOrd="0" destOrd="0" parTransId="{F551C358-EB8E-45D4-B4C1-F9F9AAF6333F}" sibTransId="{40195133-A982-4031-8EEC-5F07C40A970F}"/>
    <dgm:cxn modelId="{FEB42CA9-F723-4976-A2A2-7B5D2517FAB6}" type="presOf" srcId="{EB84CD6F-EA3B-4461-8457-8D038046015A}" destId="{D02B9FE6-A7BA-4A95-A05D-755D37F77B56}" srcOrd="0" destOrd="0" presId="urn:microsoft.com/office/officeart/2005/8/layout/cycle2"/>
    <dgm:cxn modelId="{BDEFA3B7-60EE-48C5-A48E-B40D92C08F36}" type="presOf" srcId="{ED3A07BC-103C-4EEE-8916-EE5E52E863D4}" destId="{295B557E-28F4-440D-8D2D-9D0499823A67}" srcOrd="0" destOrd="0" presId="urn:microsoft.com/office/officeart/2005/8/layout/cycle2"/>
    <dgm:cxn modelId="{0809F8D1-61B3-4FC8-8C1C-54A386EDD91F}" type="presOf" srcId="{C9242AE3-DDCC-4216-9C72-1A727FBC0430}" destId="{D9E12186-B721-45AB-98CD-D5FD00075C0B}" srcOrd="0" destOrd="0" presId="urn:microsoft.com/office/officeart/2005/8/layout/cycle2"/>
    <dgm:cxn modelId="{D48EE0D6-45A3-456A-82B5-45CE53998FF9}" type="presOf" srcId="{24BB2A0B-8BA5-473F-B9FE-79FED2327D75}" destId="{DF541C48-1B9D-41A9-AC79-0C3BC2F09350}" srcOrd="0" destOrd="0" presId="urn:microsoft.com/office/officeart/2005/8/layout/cycle2"/>
    <dgm:cxn modelId="{576CB4E6-5499-433F-ABD8-9325F1FB9B5C}" type="presOf" srcId="{1EA58B54-4B41-450A-B50A-AD6C0C79D481}" destId="{7BF74504-BCC7-4576-A212-68736FAA7CE9}" srcOrd="0" destOrd="0" presId="urn:microsoft.com/office/officeart/2005/8/layout/cycle2"/>
    <dgm:cxn modelId="{0F8A92FE-2103-4063-B4D2-7A9E7A8EB979}" srcId="{E12ECAD5-8F03-48CC-BCEB-977535F06B22}" destId="{7D402618-C725-4CBE-888C-665C24283257}" srcOrd="4" destOrd="0" parTransId="{8509BD46-609E-4607-B95A-FB8C3D8306C0}" sibTransId="{ED3A07BC-103C-4EEE-8916-EE5E52E863D4}"/>
    <dgm:cxn modelId="{E696C678-58FC-4EC7-B53C-B15CAC5C3F26}" type="presParOf" srcId="{79F4F68E-D504-4210-8133-33E3C2A0E782}" destId="{B476E285-305B-4C48-AEDC-90F611773EB0}" srcOrd="0" destOrd="0" presId="urn:microsoft.com/office/officeart/2005/8/layout/cycle2"/>
    <dgm:cxn modelId="{9DB92B09-E783-446C-AAC8-DB79FEBEC358}" type="presParOf" srcId="{79F4F68E-D504-4210-8133-33E3C2A0E782}" destId="{240CC684-0AC9-42F2-9C41-4CDDE0C6B1C1}" srcOrd="1" destOrd="0" presId="urn:microsoft.com/office/officeart/2005/8/layout/cycle2"/>
    <dgm:cxn modelId="{77ACF8D1-EA51-4021-BC89-2C8B32ED157B}" type="presParOf" srcId="{240CC684-0AC9-42F2-9C41-4CDDE0C6B1C1}" destId="{837FAACD-E1BE-4143-96DE-B48E00B5B315}" srcOrd="0" destOrd="0" presId="urn:microsoft.com/office/officeart/2005/8/layout/cycle2"/>
    <dgm:cxn modelId="{ED2FF95A-A651-4D22-AD01-5816E4C7A9E1}" type="presParOf" srcId="{79F4F68E-D504-4210-8133-33E3C2A0E782}" destId="{DF541C48-1B9D-41A9-AC79-0C3BC2F09350}" srcOrd="2" destOrd="0" presId="urn:microsoft.com/office/officeart/2005/8/layout/cycle2"/>
    <dgm:cxn modelId="{7B62C15C-812B-4023-BA05-1A6B283907F1}" type="presParOf" srcId="{79F4F68E-D504-4210-8133-33E3C2A0E782}" destId="{D9E12186-B721-45AB-98CD-D5FD00075C0B}" srcOrd="3" destOrd="0" presId="urn:microsoft.com/office/officeart/2005/8/layout/cycle2"/>
    <dgm:cxn modelId="{A873D8C0-74E1-4610-9E9B-28184A938380}" type="presParOf" srcId="{D9E12186-B721-45AB-98CD-D5FD00075C0B}" destId="{FBB1AA00-66F5-4009-862F-A4D96A09D360}" srcOrd="0" destOrd="0" presId="urn:microsoft.com/office/officeart/2005/8/layout/cycle2"/>
    <dgm:cxn modelId="{AE6D1861-E25B-4D2F-85B5-52E80113B57E}" type="presParOf" srcId="{79F4F68E-D504-4210-8133-33E3C2A0E782}" destId="{63A9541F-9834-492A-BFCA-21E8958DC040}" srcOrd="4" destOrd="0" presId="urn:microsoft.com/office/officeart/2005/8/layout/cycle2"/>
    <dgm:cxn modelId="{DF1C0B47-7E1B-4FC7-943B-6C1967583E70}" type="presParOf" srcId="{79F4F68E-D504-4210-8133-33E3C2A0E782}" destId="{F3C0988C-2926-4B55-8DC1-6409DCF09731}" srcOrd="5" destOrd="0" presId="urn:microsoft.com/office/officeart/2005/8/layout/cycle2"/>
    <dgm:cxn modelId="{6346AFD7-FC43-4C97-8960-DBF186A249AE}" type="presParOf" srcId="{F3C0988C-2926-4B55-8DC1-6409DCF09731}" destId="{4265D2C3-CD78-45E6-B372-74A3482E59CD}" srcOrd="0" destOrd="0" presId="urn:microsoft.com/office/officeart/2005/8/layout/cycle2"/>
    <dgm:cxn modelId="{51D93B5C-F37B-406F-9946-9B963546F4EA}" type="presParOf" srcId="{79F4F68E-D504-4210-8133-33E3C2A0E782}" destId="{A571A3A9-8E62-4D27-870A-343ADB9F62E5}" srcOrd="6" destOrd="0" presId="urn:microsoft.com/office/officeart/2005/8/layout/cycle2"/>
    <dgm:cxn modelId="{5976898D-51E8-49AE-A6AC-FA726ECB16A1}" type="presParOf" srcId="{79F4F68E-D504-4210-8133-33E3C2A0E782}" destId="{6D8789F8-0127-4BCA-9124-872DB423CDE8}" srcOrd="7" destOrd="0" presId="urn:microsoft.com/office/officeart/2005/8/layout/cycle2"/>
    <dgm:cxn modelId="{4BF47C7D-5754-48B3-9BC0-6CE6493EE5FA}" type="presParOf" srcId="{6D8789F8-0127-4BCA-9124-872DB423CDE8}" destId="{703A76F3-C56A-477D-8E76-29891267ADE1}" srcOrd="0" destOrd="0" presId="urn:microsoft.com/office/officeart/2005/8/layout/cycle2"/>
    <dgm:cxn modelId="{E44D93B5-AB6A-45FB-9C7B-172DDF33F398}" type="presParOf" srcId="{79F4F68E-D504-4210-8133-33E3C2A0E782}" destId="{0BCEC8E3-BAB7-4478-AFBC-B5893FD6A374}" srcOrd="8" destOrd="0" presId="urn:microsoft.com/office/officeart/2005/8/layout/cycle2"/>
    <dgm:cxn modelId="{43EA52F3-976F-4AEA-A088-BC8BC8A80192}" type="presParOf" srcId="{79F4F68E-D504-4210-8133-33E3C2A0E782}" destId="{295B557E-28F4-440D-8D2D-9D0499823A67}" srcOrd="9" destOrd="0" presId="urn:microsoft.com/office/officeart/2005/8/layout/cycle2"/>
    <dgm:cxn modelId="{7CC97906-63E2-4645-BCF8-03F91313263F}" type="presParOf" srcId="{295B557E-28F4-440D-8D2D-9D0499823A67}" destId="{FA13A252-CE9C-4E68-9E0E-004A6B26F91B}" srcOrd="0" destOrd="0" presId="urn:microsoft.com/office/officeart/2005/8/layout/cycle2"/>
    <dgm:cxn modelId="{6E6AEA63-ACAC-4D0D-AA2E-7C12E228F6D5}" type="presParOf" srcId="{79F4F68E-D504-4210-8133-33E3C2A0E782}" destId="{D02B9FE6-A7BA-4A95-A05D-755D37F77B56}" srcOrd="10" destOrd="0" presId="urn:microsoft.com/office/officeart/2005/8/layout/cycle2"/>
    <dgm:cxn modelId="{88B06385-8479-4848-8F97-93B2598F0C3B}" type="presParOf" srcId="{79F4F68E-D504-4210-8133-33E3C2A0E782}" destId="{7BF74504-BCC7-4576-A212-68736FAA7CE9}" srcOrd="11" destOrd="0" presId="urn:microsoft.com/office/officeart/2005/8/layout/cycle2"/>
    <dgm:cxn modelId="{C640C33A-2904-4673-97EE-B654861C8599}" type="presParOf" srcId="{7BF74504-BCC7-4576-A212-68736FAA7CE9}" destId="{3D0FA3D5-8EC4-4EA6-9C09-7DB36DB6E97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05E56-16A3-437F-9C84-08E2180900AC}">
      <dsp:nvSpPr>
        <dsp:cNvPr id="0" name=""/>
        <dsp:cNvSpPr/>
      </dsp:nvSpPr>
      <dsp:spPr>
        <a:xfrm>
          <a:off x="3476134" y="2267394"/>
          <a:ext cx="1690031" cy="1645722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 dirty="0"/>
        </a:p>
      </dsp:txBody>
      <dsp:txXfrm>
        <a:off x="3723633" y="2508404"/>
        <a:ext cx="1195033" cy="1163702"/>
      </dsp:txXfrm>
    </dsp:sp>
    <dsp:sp modelId="{C4F90F4E-5B54-4B38-8F7C-ADD4F3A10BA5}">
      <dsp:nvSpPr>
        <dsp:cNvPr id="0" name=""/>
        <dsp:cNvSpPr/>
      </dsp:nvSpPr>
      <dsp:spPr>
        <a:xfrm rot="16154154">
          <a:off x="4081387" y="1589619"/>
          <a:ext cx="446678" cy="538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4149282" y="1764266"/>
        <a:ext cx="312675" cy="322952"/>
      </dsp:txXfrm>
    </dsp:sp>
    <dsp:sp modelId="{6901EA96-FDBA-435D-957C-AD019756024E}">
      <dsp:nvSpPr>
        <dsp:cNvPr id="0" name=""/>
        <dsp:cNvSpPr/>
      </dsp:nvSpPr>
      <dsp:spPr>
        <a:xfrm>
          <a:off x="3428991" y="0"/>
          <a:ext cx="1720892" cy="1424792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i="1" kern="1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rPr>
            <a:t>লেখক পরিচিতি </a:t>
          </a:r>
          <a:endParaRPr lang="en-US" sz="3200" b="1" i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NikoshBAN" pitchFamily="2" charset="0"/>
            <a:cs typeface="NikoshBAN" pitchFamily="2" charset="0"/>
          </a:endParaRPr>
        </a:p>
      </dsp:txBody>
      <dsp:txXfrm>
        <a:off x="3681010" y="208656"/>
        <a:ext cx="1216854" cy="1007480"/>
      </dsp:txXfrm>
    </dsp:sp>
    <dsp:sp modelId="{AAD20A65-91D4-445C-A362-7260DAE29D3A}">
      <dsp:nvSpPr>
        <dsp:cNvPr id="0" name=""/>
        <dsp:cNvSpPr/>
      </dsp:nvSpPr>
      <dsp:spPr>
        <a:xfrm rot="18993933">
          <a:off x="5006238" y="1944480"/>
          <a:ext cx="481650" cy="538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026022" y="2101803"/>
        <a:ext cx="337155" cy="322952"/>
      </dsp:txXfrm>
    </dsp:sp>
    <dsp:sp modelId="{CC1DB102-D3B6-4CA6-9AA8-58916E45590F}">
      <dsp:nvSpPr>
        <dsp:cNvPr id="0" name=""/>
        <dsp:cNvSpPr/>
      </dsp:nvSpPr>
      <dsp:spPr>
        <a:xfrm>
          <a:off x="5391839" y="689647"/>
          <a:ext cx="1424792" cy="142479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strike="noStrike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বনফুল</a:t>
          </a:r>
          <a:endParaRPr lang="en-US" sz="2400" b="1" strike="noStrike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600495" y="898303"/>
        <a:ext cx="1007480" cy="1007480"/>
      </dsp:txXfrm>
    </dsp:sp>
    <dsp:sp modelId="{09D19634-60AB-40B5-BBD4-3DDA149CBCDC}">
      <dsp:nvSpPr>
        <dsp:cNvPr id="0" name=""/>
        <dsp:cNvSpPr/>
      </dsp:nvSpPr>
      <dsp:spPr>
        <a:xfrm rot="21320023">
          <a:off x="5378381" y="2713523"/>
          <a:ext cx="522173" cy="538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378641" y="2827546"/>
        <a:ext cx="365521" cy="322952"/>
      </dsp:txXfrm>
    </dsp:sp>
    <dsp:sp modelId="{9231B562-2246-4895-975D-25E61F9A3CD6}">
      <dsp:nvSpPr>
        <dsp:cNvPr id="0" name=""/>
        <dsp:cNvSpPr/>
      </dsp:nvSpPr>
      <dsp:spPr>
        <a:xfrm>
          <a:off x="6139920" y="2202499"/>
          <a:ext cx="1782429" cy="1333120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প্রকৃত নাম বলাইচাঁদ মুখোপাধ্যায় 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400951" y="2397730"/>
        <a:ext cx="1260367" cy="942658"/>
      </dsp:txXfrm>
    </dsp:sp>
    <dsp:sp modelId="{8C9FFF30-EF77-47BC-B1F5-7B792EB3851E}">
      <dsp:nvSpPr>
        <dsp:cNvPr id="0" name=""/>
        <dsp:cNvSpPr/>
      </dsp:nvSpPr>
      <dsp:spPr>
        <a:xfrm rot="2112115">
          <a:off x="5128165" y="3565163"/>
          <a:ext cx="495295" cy="538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141751" y="3629987"/>
        <a:ext cx="346707" cy="322952"/>
      </dsp:txXfrm>
    </dsp:sp>
    <dsp:sp modelId="{D2567945-738C-4810-A54F-649B65BE7953}">
      <dsp:nvSpPr>
        <dsp:cNvPr id="0" name=""/>
        <dsp:cNvSpPr/>
      </dsp:nvSpPr>
      <dsp:spPr>
        <a:xfrm>
          <a:off x="5638799" y="3810000"/>
          <a:ext cx="1424792" cy="142479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rPr>
            <a:t>উপাধি পদ্মভূষণ </a:t>
          </a:r>
          <a:endParaRPr lang="en-US" sz="28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NikoshBAN" pitchFamily="2" charset="0"/>
            <a:cs typeface="NikoshBAN" pitchFamily="2" charset="0"/>
          </a:endParaRPr>
        </a:p>
      </dsp:txBody>
      <dsp:txXfrm>
        <a:off x="5847455" y="4018656"/>
        <a:ext cx="1007480" cy="1007480"/>
      </dsp:txXfrm>
    </dsp:sp>
    <dsp:sp modelId="{20B9A115-7109-41EE-8F9F-33FC1FB512EB}">
      <dsp:nvSpPr>
        <dsp:cNvPr id="0" name=""/>
        <dsp:cNvSpPr/>
      </dsp:nvSpPr>
      <dsp:spPr>
        <a:xfrm rot="5376699">
          <a:off x="4134333" y="4000504"/>
          <a:ext cx="389622" cy="538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192380" y="4049713"/>
        <a:ext cx="272735" cy="322952"/>
      </dsp:txXfrm>
    </dsp:sp>
    <dsp:sp modelId="{6D94F5EE-3C69-432C-BE31-F1069C35FEBD}">
      <dsp:nvSpPr>
        <dsp:cNvPr id="0" name=""/>
        <dsp:cNvSpPr/>
      </dsp:nvSpPr>
      <dsp:spPr>
        <a:xfrm>
          <a:off x="3276594" y="4648205"/>
          <a:ext cx="2121843" cy="1712970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latin typeface="NikoshBAN" pitchFamily="2" charset="0"/>
              <a:cs typeface="NikoshBAN" pitchFamily="2" charset="0"/>
            </a:rPr>
            <a:t>জন্ম-১৮৯৯সালের ১৯জুলাই বিহারের মনিহার গ্রামে 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3587331" y="4899064"/>
        <a:ext cx="1500369" cy="1211252"/>
      </dsp:txXfrm>
    </dsp:sp>
    <dsp:sp modelId="{E248BC3D-743D-4585-88CB-EAB58646EBB3}">
      <dsp:nvSpPr>
        <dsp:cNvPr id="0" name=""/>
        <dsp:cNvSpPr/>
      </dsp:nvSpPr>
      <dsp:spPr>
        <a:xfrm rot="8628687">
          <a:off x="2975128" y="3607852"/>
          <a:ext cx="541296" cy="538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3121028" y="3667832"/>
        <a:ext cx="379820" cy="322952"/>
      </dsp:txXfrm>
    </dsp:sp>
    <dsp:sp modelId="{4C0770EA-0477-4CAA-84AD-816D3A7A5FD3}">
      <dsp:nvSpPr>
        <dsp:cNvPr id="0" name=""/>
        <dsp:cNvSpPr/>
      </dsp:nvSpPr>
      <dsp:spPr>
        <a:xfrm>
          <a:off x="1219192" y="3886196"/>
          <a:ext cx="1803288" cy="1627540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latin typeface="NikoshBAN" pitchFamily="2" charset="0"/>
              <a:cs typeface="NikoshBAN" pitchFamily="2" charset="0"/>
            </a:rPr>
            <a:t>এম,বি পাশ- পাটনা মেডিক্যাল   কলেজ থেকে 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483277" y="4124544"/>
        <a:ext cx="1275118" cy="1150844"/>
      </dsp:txXfrm>
    </dsp:sp>
    <dsp:sp modelId="{CB89A0E0-00DC-4356-96DA-9A44CC91CF81}">
      <dsp:nvSpPr>
        <dsp:cNvPr id="0" name=""/>
        <dsp:cNvSpPr/>
      </dsp:nvSpPr>
      <dsp:spPr>
        <a:xfrm rot="11166241">
          <a:off x="2819961" y="2685667"/>
          <a:ext cx="468984" cy="538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2960257" y="2800798"/>
        <a:ext cx="328289" cy="322952"/>
      </dsp:txXfrm>
    </dsp:sp>
    <dsp:sp modelId="{5018B21F-CDBC-43DB-8E5F-DC45EF8F8AD8}">
      <dsp:nvSpPr>
        <dsp:cNvPr id="0" name=""/>
        <dsp:cNvSpPr/>
      </dsp:nvSpPr>
      <dsp:spPr>
        <a:xfrm>
          <a:off x="761994" y="1981200"/>
          <a:ext cx="1845832" cy="1654269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গ্রন্থ-বনফুলের গল্প,কিছুক্ষণ,নির্মোক ইত্যাদি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032310" y="2223462"/>
        <a:ext cx="1305200" cy="1169745"/>
      </dsp:txXfrm>
    </dsp:sp>
    <dsp:sp modelId="{8AB31C7C-4D0C-4E3E-B429-742AD65B106A}">
      <dsp:nvSpPr>
        <dsp:cNvPr id="0" name=""/>
        <dsp:cNvSpPr/>
      </dsp:nvSpPr>
      <dsp:spPr>
        <a:xfrm rot="13477469">
          <a:off x="3172914" y="1925633"/>
          <a:ext cx="481852" cy="538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3296634" y="2084056"/>
        <a:ext cx="337296" cy="322952"/>
      </dsp:txXfrm>
    </dsp:sp>
    <dsp:sp modelId="{F6404C16-06D3-427B-B04C-50CFA15503F4}">
      <dsp:nvSpPr>
        <dsp:cNvPr id="0" name=""/>
        <dsp:cNvSpPr/>
      </dsp:nvSpPr>
      <dsp:spPr>
        <a:xfrm>
          <a:off x="1676397" y="609596"/>
          <a:ext cx="1706316" cy="142479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১৯৭৯সালের ৯ফেব্রুয়ারি মারা যান 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926281" y="818252"/>
        <a:ext cx="1206548" cy="1007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6E285-305B-4C48-AEDC-90F611773EB0}">
      <dsp:nvSpPr>
        <dsp:cNvPr id="0" name=""/>
        <dsp:cNvSpPr/>
      </dsp:nvSpPr>
      <dsp:spPr>
        <a:xfrm>
          <a:off x="4747849" y="-104415"/>
          <a:ext cx="2149599" cy="1815516"/>
        </a:xfrm>
        <a:prstGeom prst="star12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খোস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দাদ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চুলকানি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ভাল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52650" y="321932"/>
        <a:ext cx="1139997" cy="962822"/>
      </dsp:txXfrm>
    </dsp:sp>
    <dsp:sp modelId="{240CC684-0AC9-42F2-9C41-4CDDE0C6B1C1}">
      <dsp:nvSpPr>
        <dsp:cNvPr id="0" name=""/>
        <dsp:cNvSpPr/>
      </dsp:nvSpPr>
      <dsp:spPr>
        <a:xfrm rot="1413646">
          <a:off x="6737353" y="922697"/>
          <a:ext cx="254525" cy="526293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740536" y="1012695"/>
        <a:ext cx="178168" cy="315775"/>
      </dsp:txXfrm>
    </dsp:sp>
    <dsp:sp modelId="{DF541C48-1B9D-41A9-AC79-0C3BC2F09350}">
      <dsp:nvSpPr>
        <dsp:cNvPr id="0" name=""/>
        <dsp:cNvSpPr/>
      </dsp:nvSpPr>
      <dsp:spPr>
        <a:xfrm>
          <a:off x="6808170" y="850752"/>
          <a:ext cx="2368240" cy="2333934"/>
        </a:xfrm>
        <a:prstGeom prst="star12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যকৃতের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ভারি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উপকার</a:t>
          </a:r>
          <a:endParaRPr lang="en-US" sz="2400" kern="1200" dirty="0"/>
        </a:p>
      </dsp:txBody>
      <dsp:txXfrm>
        <a:off x="7364316" y="1398841"/>
        <a:ext cx="1255948" cy="1237756"/>
      </dsp:txXfrm>
    </dsp:sp>
    <dsp:sp modelId="{D9E12186-B721-45AB-98CD-D5FD00075C0B}">
      <dsp:nvSpPr>
        <dsp:cNvPr id="0" name=""/>
        <dsp:cNvSpPr/>
      </dsp:nvSpPr>
      <dsp:spPr>
        <a:xfrm rot="4662789">
          <a:off x="7970766" y="3014401"/>
          <a:ext cx="158085" cy="526293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989432" y="3096491"/>
        <a:ext cx="110660" cy="315775"/>
      </dsp:txXfrm>
    </dsp:sp>
    <dsp:sp modelId="{63A9541F-9834-492A-BFCA-21E8958DC040}">
      <dsp:nvSpPr>
        <dsp:cNvPr id="0" name=""/>
        <dsp:cNvSpPr/>
      </dsp:nvSpPr>
      <dsp:spPr>
        <a:xfrm>
          <a:off x="6865643" y="3354880"/>
          <a:ext cx="2536826" cy="1943479"/>
        </a:xfrm>
        <a:prstGeom prst="star1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নিমের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হাওয়া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বালাই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দুর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2400" kern="1200" dirty="0"/>
        </a:p>
      </dsp:txBody>
      <dsp:txXfrm>
        <a:off x="7461378" y="3811277"/>
        <a:ext cx="1345356" cy="1030685"/>
      </dsp:txXfrm>
    </dsp:sp>
    <dsp:sp modelId="{F3C0988C-2926-4B55-8DC1-6409DCF09731}">
      <dsp:nvSpPr>
        <dsp:cNvPr id="0" name=""/>
        <dsp:cNvSpPr/>
      </dsp:nvSpPr>
      <dsp:spPr>
        <a:xfrm rot="9201141">
          <a:off x="6830402" y="4655311"/>
          <a:ext cx="248466" cy="526293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6900983" y="4743854"/>
        <a:ext cx="173926" cy="315775"/>
      </dsp:txXfrm>
    </dsp:sp>
    <dsp:sp modelId="{A571A3A9-8E62-4D27-870A-343ADB9F62E5}">
      <dsp:nvSpPr>
        <dsp:cNvPr id="0" name=""/>
        <dsp:cNvSpPr/>
      </dsp:nvSpPr>
      <dsp:spPr>
        <a:xfrm>
          <a:off x="4583318" y="4621368"/>
          <a:ext cx="2478660" cy="1730248"/>
        </a:xfrm>
        <a:prstGeom prst="star1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গাছের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ছালের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সিদ্ধ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পেটের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উপকারী</a:t>
          </a:r>
          <a:endParaRPr lang="en-US" sz="2400" kern="1200" dirty="0"/>
        </a:p>
      </dsp:txBody>
      <dsp:txXfrm>
        <a:off x="5165394" y="5027691"/>
        <a:ext cx="1314508" cy="917602"/>
      </dsp:txXfrm>
    </dsp:sp>
    <dsp:sp modelId="{6D8789F8-0127-4BCA-9124-872DB423CDE8}">
      <dsp:nvSpPr>
        <dsp:cNvPr id="0" name=""/>
        <dsp:cNvSpPr/>
      </dsp:nvSpPr>
      <dsp:spPr>
        <a:xfrm rot="12600000">
          <a:off x="4538340" y="4596825"/>
          <a:ext cx="398285" cy="526293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4649821" y="4731955"/>
        <a:ext cx="278800" cy="315775"/>
      </dsp:txXfrm>
    </dsp:sp>
    <dsp:sp modelId="{0BCEC8E3-BAB7-4478-AFBC-B5893FD6A374}">
      <dsp:nvSpPr>
        <dsp:cNvPr id="0" name=""/>
        <dsp:cNvSpPr/>
      </dsp:nvSpPr>
      <dsp:spPr>
        <a:xfrm>
          <a:off x="2828409" y="3477378"/>
          <a:ext cx="1932750" cy="1676652"/>
        </a:xfrm>
        <a:prstGeom prst="star12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প্রসাধনী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সামগ্রী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তৈরিতে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নিম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পাতা</a:t>
          </a:r>
          <a:endParaRPr lang="en-US" sz="2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282286" y="3871115"/>
        <a:ext cx="1024996" cy="889178"/>
      </dsp:txXfrm>
    </dsp:sp>
    <dsp:sp modelId="{295B557E-28F4-440D-8D2D-9D0499823A67}">
      <dsp:nvSpPr>
        <dsp:cNvPr id="0" name=""/>
        <dsp:cNvSpPr/>
      </dsp:nvSpPr>
      <dsp:spPr>
        <a:xfrm rot="18137872">
          <a:off x="4063679" y="1085941"/>
          <a:ext cx="390459" cy="449396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4090953" y="1225327"/>
        <a:ext cx="273321" cy="269638"/>
      </dsp:txXfrm>
    </dsp:sp>
    <dsp:sp modelId="{D02B9FE6-A7BA-4A95-A05D-755D37F77B56}">
      <dsp:nvSpPr>
        <dsp:cNvPr id="0" name=""/>
        <dsp:cNvSpPr/>
      </dsp:nvSpPr>
      <dsp:spPr>
        <a:xfrm>
          <a:off x="2710826" y="1394617"/>
          <a:ext cx="1949857" cy="1726038"/>
        </a:xfrm>
        <a:prstGeom prst="star1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নিমের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ডালে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দাঁত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ভাল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/>
        </a:p>
        <a:p>
          <a:pPr lvl="0" algn="ctr">
            <a:spcBef>
              <a:spcPct val="0"/>
            </a:spcBef>
            <a:buNone/>
          </a:pPr>
          <a:endParaRPr lang="en-US" sz="2400" kern="1200" dirty="0"/>
        </a:p>
      </dsp:txBody>
      <dsp:txXfrm>
        <a:off x="3168721" y="1799951"/>
        <a:ext cx="1034067" cy="915370"/>
      </dsp:txXfrm>
    </dsp:sp>
    <dsp:sp modelId="{7BF74504-BCC7-4576-A212-68736FAA7CE9}">
      <dsp:nvSpPr>
        <dsp:cNvPr id="0" name=""/>
        <dsp:cNvSpPr/>
      </dsp:nvSpPr>
      <dsp:spPr>
        <a:xfrm rot="15945731">
          <a:off x="3856225" y="2983180"/>
          <a:ext cx="404789" cy="526293"/>
        </a:xfrm>
        <a:prstGeom prst="chevron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3921430" y="3148991"/>
        <a:ext cx="283352" cy="315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6E285-305B-4C48-AEDC-90F611773EB0}">
      <dsp:nvSpPr>
        <dsp:cNvPr id="0" name=""/>
        <dsp:cNvSpPr/>
      </dsp:nvSpPr>
      <dsp:spPr>
        <a:xfrm>
          <a:off x="4400347" y="-70378"/>
          <a:ext cx="2480931" cy="1660015"/>
        </a:xfrm>
        <a:prstGeom prst="star12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সন্তান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লালন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82956" y="319452"/>
        <a:ext cx="1315713" cy="880355"/>
      </dsp:txXfrm>
    </dsp:sp>
    <dsp:sp modelId="{240CC684-0AC9-42F2-9C41-4CDDE0C6B1C1}">
      <dsp:nvSpPr>
        <dsp:cNvPr id="0" name=""/>
        <dsp:cNvSpPr/>
      </dsp:nvSpPr>
      <dsp:spPr>
        <a:xfrm rot="1379685">
          <a:off x="6628323" y="930298"/>
          <a:ext cx="353517" cy="522289"/>
        </a:xfrm>
        <a:prstGeom prst="chevron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32537" y="1014041"/>
        <a:ext cx="247462" cy="313373"/>
      </dsp:txXfrm>
    </dsp:sp>
    <dsp:sp modelId="{DF541C48-1B9D-41A9-AC79-0C3BC2F09350}">
      <dsp:nvSpPr>
        <dsp:cNvPr id="0" name=""/>
        <dsp:cNvSpPr/>
      </dsp:nvSpPr>
      <dsp:spPr>
        <a:xfrm>
          <a:off x="6658023" y="1203196"/>
          <a:ext cx="2378546" cy="1525922"/>
        </a:xfrm>
        <a:prstGeom prst="star12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রান্না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খাবার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পরিবেশন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16589" y="1561536"/>
        <a:ext cx="1261414" cy="809242"/>
      </dsp:txXfrm>
    </dsp:sp>
    <dsp:sp modelId="{D9E12186-B721-45AB-98CD-D5FD00075C0B}">
      <dsp:nvSpPr>
        <dsp:cNvPr id="0" name=""/>
        <dsp:cNvSpPr/>
      </dsp:nvSpPr>
      <dsp:spPr>
        <a:xfrm rot="4662789">
          <a:off x="7578510" y="2763441"/>
          <a:ext cx="536201" cy="522289"/>
        </a:xfrm>
        <a:prstGeom prst="chevron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40182" y="2791350"/>
        <a:ext cx="379514" cy="313373"/>
      </dsp:txXfrm>
    </dsp:sp>
    <dsp:sp modelId="{63A9541F-9834-492A-BFCA-21E8958DC040}">
      <dsp:nvSpPr>
        <dsp:cNvPr id="0" name=""/>
        <dsp:cNvSpPr/>
      </dsp:nvSpPr>
      <dsp:spPr>
        <a:xfrm>
          <a:off x="6933685" y="3315238"/>
          <a:ext cx="2108921" cy="1889791"/>
        </a:xfrm>
        <a:prstGeom prst="star1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সন্তানের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লেখাপড়ার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তদারকি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28933" y="3759027"/>
        <a:ext cx="1118425" cy="1002213"/>
      </dsp:txXfrm>
    </dsp:sp>
    <dsp:sp modelId="{F3C0988C-2926-4B55-8DC1-6409DCF09731}">
      <dsp:nvSpPr>
        <dsp:cNvPr id="0" name=""/>
        <dsp:cNvSpPr/>
      </dsp:nvSpPr>
      <dsp:spPr>
        <a:xfrm rot="9201141">
          <a:off x="6559740" y="4585128"/>
          <a:ext cx="520683" cy="522289"/>
        </a:xfrm>
        <a:prstGeom prst="chevron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6707649" y="4654557"/>
        <a:ext cx="364478" cy="313373"/>
      </dsp:txXfrm>
    </dsp:sp>
    <dsp:sp modelId="{A571A3A9-8E62-4D27-870A-343ADB9F62E5}">
      <dsp:nvSpPr>
        <dsp:cNvPr id="0" name=""/>
        <dsp:cNvSpPr/>
      </dsp:nvSpPr>
      <dsp:spPr>
        <a:xfrm>
          <a:off x="4689066" y="4553966"/>
          <a:ext cx="2005221" cy="1717087"/>
        </a:xfrm>
        <a:prstGeom prst="star1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অসুখে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সকলের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সেবা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59962" y="4957198"/>
        <a:ext cx="1063429" cy="910623"/>
      </dsp:txXfrm>
    </dsp:sp>
    <dsp:sp modelId="{6D8789F8-0127-4BCA-9124-872DB423CDE8}">
      <dsp:nvSpPr>
        <dsp:cNvPr id="0" name=""/>
        <dsp:cNvSpPr/>
      </dsp:nvSpPr>
      <dsp:spPr>
        <a:xfrm rot="12600000">
          <a:off x="4385229" y="4562983"/>
          <a:ext cx="574680" cy="522289"/>
        </a:xfrm>
        <a:prstGeom prst="chevron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531420" y="4706613"/>
        <a:ext cx="417993" cy="313373"/>
      </dsp:txXfrm>
    </dsp:sp>
    <dsp:sp modelId="{0BCEC8E3-BAB7-4478-AFBC-B5893FD6A374}">
      <dsp:nvSpPr>
        <dsp:cNvPr id="0" name=""/>
        <dsp:cNvSpPr/>
      </dsp:nvSpPr>
      <dsp:spPr>
        <a:xfrm>
          <a:off x="2739630" y="3377940"/>
          <a:ext cx="1874579" cy="1742699"/>
        </a:xfrm>
        <a:prstGeom prst="star12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ঘর-বাড়ি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পরিস্কার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রাখা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79847" y="3787187"/>
        <a:ext cx="994145" cy="924205"/>
      </dsp:txXfrm>
    </dsp:sp>
    <dsp:sp modelId="{295B557E-28F4-440D-8D2D-9D0499823A67}">
      <dsp:nvSpPr>
        <dsp:cNvPr id="0" name=""/>
        <dsp:cNvSpPr/>
      </dsp:nvSpPr>
      <dsp:spPr>
        <a:xfrm rot="18137872">
          <a:off x="3867563" y="1046021"/>
          <a:ext cx="295092" cy="445978"/>
        </a:xfrm>
        <a:prstGeom prst="chevron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888176" y="1172633"/>
        <a:ext cx="206564" cy="267586"/>
      </dsp:txXfrm>
    </dsp:sp>
    <dsp:sp modelId="{D02B9FE6-A7BA-4A95-A05D-755D37F77B56}">
      <dsp:nvSpPr>
        <dsp:cNvPr id="0" name=""/>
        <dsp:cNvSpPr/>
      </dsp:nvSpPr>
      <dsp:spPr>
        <a:xfrm>
          <a:off x="2520812" y="1300087"/>
          <a:ext cx="2095566" cy="1808871"/>
        </a:xfrm>
        <a:prstGeom prst="star1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kern="1200" dirty="0">
            <a:latin typeface="NikoshBAN" pitchFamily="2" charset="0"/>
            <a:cs typeface="NikoshBAN" pitchFamily="2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err="1">
              <a:latin typeface="NikoshBAN" pitchFamily="2" charset="0"/>
              <a:cs typeface="NikoshBAN" pitchFamily="2" charset="0"/>
            </a:rPr>
            <a:t>পরিবারের</a:t>
          </a:r>
          <a:r>
            <a:rPr lang="en-US" sz="2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latin typeface="NikoshBAN" pitchFamily="2" charset="0"/>
              <a:cs typeface="NikoshBAN" pitchFamily="2" charset="0"/>
            </a:rPr>
            <a:t>সার্বিক</a:t>
          </a:r>
          <a:r>
            <a:rPr lang="en-US" sz="2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latin typeface="NikoshBAN" pitchFamily="2" charset="0"/>
              <a:cs typeface="NikoshBAN" pitchFamily="2" charset="0"/>
            </a:rPr>
            <a:t>দায়িত্ব</a:t>
          </a:r>
          <a:r>
            <a:rPr lang="en-US" sz="2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latin typeface="NikoshBAN" pitchFamily="2" charset="0"/>
              <a:cs typeface="NikoshBAN" pitchFamily="2" charset="0"/>
            </a:rPr>
            <a:t>পালন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  <a:p>
          <a:pPr lvl="0" algn="ctr">
            <a:spcBef>
              <a:spcPct val="0"/>
            </a:spcBef>
            <a:buNone/>
          </a:pP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012924" y="1724873"/>
        <a:ext cx="1111342" cy="959299"/>
      </dsp:txXfrm>
    </dsp:sp>
    <dsp:sp modelId="{7BF74504-BCC7-4576-A212-68736FAA7CE9}">
      <dsp:nvSpPr>
        <dsp:cNvPr id="0" name=""/>
        <dsp:cNvSpPr/>
      </dsp:nvSpPr>
      <dsp:spPr>
        <a:xfrm rot="15906786">
          <a:off x="3923397" y="2916203"/>
          <a:ext cx="308250" cy="522289"/>
        </a:xfrm>
        <a:prstGeom prst="chevron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73573" y="3066730"/>
        <a:ext cx="215775" cy="313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163C7-6BC9-4DB7-B0FE-E1B08FC62A3D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EEB38-616F-4F64-9451-BB76ED9A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2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CFCD-C6B9-4594-8D9D-41B27D468F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34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9F4E1-B94C-41F6-8F26-B947057DD9E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42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9F4E1-B94C-41F6-8F26-B947057DD9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51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9F4E1-B94C-41F6-8F26-B947057DD9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91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9F4E1-B94C-41F6-8F26-B947057DD9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66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9F4E1-B94C-41F6-8F26-B947057DD9E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12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9F4E1-B94C-41F6-8F26-B947057DD9E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80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9F4E1-B94C-41F6-8F26-B947057DD9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89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9F4E1-B94C-41F6-8F26-B947057DD9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43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9F4E1-B94C-41F6-8F26-B947057DD9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78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9F4E1-B94C-41F6-8F26-B947057DD9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06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9F4E1-B94C-41F6-8F26-B947057DD9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13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9F4E1-B94C-41F6-8F26-B947057DD9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22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9F4E1-B94C-41F6-8F26-B947057DD9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92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9F4E1-B94C-41F6-8F26-B947057DD9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9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3C79-617D-4B86-9A97-FA80B1635DF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055-62C8-43F6-B286-5A6FBF78B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4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3C79-617D-4B86-9A97-FA80B1635DF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055-62C8-43F6-B286-5A6FBF78B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3C79-617D-4B86-9A97-FA80B1635DF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055-62C8-43F6-B286-5A6FBF78B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7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3C79-617D-4B86-9A97-FA80B1635DF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055-62C8-43F6-B286-5A6FBF78B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0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3C79-617D-4B86-9A97-FA80B1635DF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055-62C8-43F6-B286-5A6FBF78B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1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3C79-617D-4B86-9A97-FA80B1635DF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055-62C8-43F6-B286-5A6FBF78B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2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3C79-617D-4B86-9A97-FA80B1635DF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055-62C8-43F6-B286-5A6FBF78B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8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3C79-617D-4B86-9A97-FA80B1635DF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055-62C8-43F6-B286-5A6FBF78B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3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3C79-617D-4B86-9A97-FA80B1635DF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055-62C8-43F6-B286-5A6FBF78B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7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3C79-617D-4B86-9A97-FA80B1635DF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055-62C8-43F6-B286-5A6FBF78B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6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3C79-617D-4B86-9A97-FA80B1635DF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055-62C8-43F6-B286-5A6FBF78B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53C79-617D-4B86-9A97-FA80B1635DF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FD055-62C8-43F6-B286-5A6FBF78B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1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mailto:robsiddiqui@gmail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come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360" y="4671832"/>
            <a:ext cx="5307037" cy="198342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23CDCF-4E06-4CFB-BE31-903E41CC8E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767" y="828883"/>
            <a:ext cx="5160050" cy="4104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3114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80368" y="5383864"/>
            <a:ext cx="957090" cy="982514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166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1274" y="5254285"/>
            <a:ext cx="5714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ছালটা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ছাড়িয়ে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সিদ্ধ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664" y="702166"/>
            <a:ext cx="4378036" cy="38959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220" y="685655"/>
            <a:ext cx="3990108" cy="3981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8B0068B8-A114-424A-AD1F-EF0F9E09116E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80368" y="5383864"/>
            <a:ext cx="957090" cy="982514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166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327" y="5474600"/>
            <a:ext cx="5133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পাতাগুলো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ছিঁড়ে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পিষছে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51" name="Picture 3" descr="C:\Users\PROLOY\Desktop\Project- 05\Pic\evitar-frit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534031" y="918365"/>
            <a:ext cx="4822786" cy="395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29915" y="5406937"/>
            <a:ext cx="3980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কেউবা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ভাজছে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তেলে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35513" y="561543"/>
            <a:ext cx="3962399" cy="4822321"/>
            <a:chOff x="572655" y="636370"/>
            <a:chExt cx="3962399" cy="4822321"/>
          </a:xfrm>
        </p:grpSpPr>
        <p:pic>
          <p:nvPicPr>
            <p:cNvPr id="2050" name="Picture 2" descr="C:\Users\PROLOY\Desktop\Project- 05\Pic\neem2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655" y="636371"/>
              <a:ext cx="3962399" cy="4822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2714" y="636370"/>
              <a:ext cx="1997323" cy="23275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903767" y="1775636"/>
              <a:ext cx="1158949" cy="489097"/>
            </a:xfrm>
            <a:prstGeom prst="ellipse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5735" y="1143589"/>
              <a:ext cx="269175" cy="113597"/>
            </a:xfrm>
            <a:prstGeom prst="ellipse">
              <a:avLst/>
            </a:prstGeom>
          </p:spPr>
        </p:pic>
      </p:grpSp>
      <p:sp>
        <p:nvSpPr>
          <p:cNvPr id="12" name="Frame 11">
            <a:extLst>
              <a:ext uri="{FF2B5EF4-FFF2-40B4-BE49-F238E27FC236}">
                <a16:creationId xmlns:a16="http://schemas.microsoft.com/office/drawing/2014/main" id="{110E0B12-0ACB-4CDA-A8B8-3D78E86F574C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3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80368" y="5383864"/>
            <a:ext cx="957090" cy="982514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166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PROLOY\Desktop\Project- 05\Pic\young-neem-tre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910" y="202522"/>
            <a:ext cx="4147127" cy="39661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ROLOY\Desktop\Project- 05\Pic\untitled-1_2048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7340" y="124429"/>
            <a:ext cx="4004425" cy="39196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7909" y="4918930"/>
            <a:ext cx="4664918" cy="1200329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কচি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পাতাগুলো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খায়ও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কাঁচাই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1949477" y="5582461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01362" y="4481567"/>
            <a:ext cx="415530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কিম্বা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ভেজে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বেগুন-সহযোগে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370347" y="4006160"/>
            <a:ext cx="7334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কচি পাতা খেলে যকৃতের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বিভিন্ন রোগ সেরে যায়;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4C750E2D-D684-46AF-8854-EBCAAB4F52A8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4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80368" y="5383864"/>
            <a:ext cx="957090" cy="982514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166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PROLOY\Desktop\Project- 05\Pic\liver-Technology-Today-300x1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491" y="510547"/>
            <a:ext cx="3040235" cy="36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39746" y="4422608"/>
            <a:ext cx="5094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যকৃতের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ভারি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উপকার</a:t>
            </a:r>
            <a:r>
              <a:rPr lang="en-US" sz="4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7458" y="510547"/>
            <a:ext cx="3040235" cy="3493274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A64CE0D5-2E2A-4ADB-9E50-ACE38A7FFB40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7A64CE-6CA4-4231-B022-4575AD6C19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40716" y="510547"/>
            <a:ext cx="3203949" cy="3446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BD326FA-8FA0-40A0-9FC4-F260E19A3122}"/>
              </a:ext>
            </a:extLst>
          </p:cNvPr>
          <p:cNvSpPr/>
          <p:nvPr/>
        </p:nvSpPr>
        <p:spPr>
          <a:xfrm>
            <a:off x="7740716" y="4375153"/>
            <a:ext cx="4221027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কবিরাজরা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প্রশংসায়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পঞ্চমুখ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035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80368" y="5383864"/>
            <a:ext cx="957090" cy="982514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166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58597" y="5185425"/>
            <a:ext cx="5335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গজালে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বিজ্ঞরা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খুশি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0" y="454246"/>
            <a:ext cx="7112000" cy="4676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3251200" y="5886795"/>
            <a:ext cx="6966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 ‘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নিমের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হাওয়া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থাক্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কেটো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।’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AB508321-6BB8-417F-8C63-DA255697793A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9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80368" y="5383864"/>
            <a:ext cx="957090" cy="982514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166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67396" y="4900672"/>
            <a:ext cx="4208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যত্নও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67396" y="5661248"/>
            <a:ext cx="495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জমে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চারিদিকে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42280" y="152168"/>
            <a:ext cx="5952714" cy="4634429"/>
            <a:chOff x="1754372" y="482830"/>
            <a:chExt cx="5717846" cy="44750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54372" y="482830"/>
              <a:ext cx="5717846" cy="44750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56374" y="3157866"/>
              <a:ext cx="922621" cy="6804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2" name="Frame 11">
            <a:extLst>
              <a:ext uri="{FF2B5EF4-FFF2-40B4-BE49-F238E27FC236}">
                <a16:creationId xmlns:a16="http://schemas.microsoft.com/office/drawing/2014/main" id="{540A1358-33BF-47E1-BCB0-F8D513F4CABC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4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981" y="752939"/>
            <a:ext cx="2667000" cy="639762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>
              <a:defRPr/>
            </a:pPr>
            <a:r>
              <a:rPr lang="bn-IN" b="1" u="sng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514" y="2249659"/>
            <a:ext cx="8229600" cy="1752600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কাজঃ ১</a:t>
            </a:r>
          </a:p>
          <a:p>
            <a:pPr marL="0" indent="0">
              <a:buNone/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   ‘নিমগাছ’ গল্পে লেখক বনফুল নিমগাছকে মহৌষধ                 	বলেছেন কেন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3DE8160-9227-458F-AC17-9EA0631BD88A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11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80368" y="5383864"/>
            <a:ext cx="957090" cy="982514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166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7"/>
          <a:stretch/>
        </p:blipFill>
        <p:spPr>
          <a:xfrm flipH="1">
            <a:off x="47865" y="65438"/>
            <a:ext cx="3211536" cy="4090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689" y="491622"/>
            <a:ext cx="2879122" cy="36843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8168" y="4120795"/>
            <a:ext cx="30630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8733" y="4303333"/>
            <a:ext cx="30630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মুগ্ধদৃষ্টিতে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নিমগাছের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ছাল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তুললে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ছিঁড়লে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ভাঙলে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9BEA068-2299-4A81-96F7-E9E98658D1BA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B66A24-CB34-4D78-9D1C-357E5D375FD3}"/>
              </a:ext>
            </a:extLst>
          </p:cNvPr>
          <p:cNvGrpSpPr/>
          <p:nvPr/>
        </p:nvGrpSpPr>
        <p:grpSpPr>
          <a:xfrm>
            <a:off x="5927870" y="461098"/>
            <a:ext cx="3063035" cy="3659697"/>
            <a:chOff x="1877169" y="933255"/>
            <a:chExt cx="3720066" cy="384212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BB00716-646E-4390-80F2-CF4CFEFBE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2726" y="933255"/>
              <a:ext cx="2364509" cy="384212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7807F78-2CC5-4B93-8B5E-6D40A9D75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766310" y="2059584"/>
              <a:ext cx="3826658" cy="160494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13EC4C2-B79D-4ECA-B81D-1401AB2F617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416" y="435605"/>
            <a:ext cx="2788191" cy="36784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22DBE1-5109-4DA1-96FD-DF0B8FAA2B84}"/>
              </a:ext>
            </a:extLst>
          </p:cNvPr>
          <p:cNvSpPr/>
          <p:nvPr/>
        </p:nvSpPr>
        <p:spPr>
          <a:xfrm>
            <a:off x="9490753" y="4114071"/>
            <a:ext cx="25882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একঝাঁক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নক্ষত্র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নেমে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থেকে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764DF9-2DDE-4B5C-8489-FDB3D4560DE9}"/>
              </a:ext>
            </a:extLst>
          </p:cNvPr>
          <p:cNvSpPr/>
          <p:nvPr/>
        </p:nvSpPr>
        <p:spPr>
          <a:xfrm>
            <a:off x="5947168" y="4253409"/>
            <a:ext cx="35435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উঠল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,- ‘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বাহ্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পাতাগুলি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…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থোকা-থোকা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ফুলেরই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6256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119787" y="3885384"/>
            <a:ext cx="957090" cy="982514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166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9501465"/>
              </p:ext>
            </p:extLst>
          </p:nvPr>
        </p:nvGraphicFramePr>
        <p:xfrm>
          <a:off x="253219" y="308344"/>
          <a:ext cx="11938782" cy="6247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Frame 5">
            <a:extLst>
              <a:ext uri="{FF2B5EF4-FFF2-40B4-BE49-F238E27FC236}">
                <a16:creationId xmlns:a16="http://schemas.microsoft.com/office/drawing/2014/main" id="{686AF81D-5E27-43E0-9025-850AE312E324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911E3F-D629-406C-B134-C80ADE4B769B}"/>
              </a:ext>
            </a:extLst>
          </p:cNvPr>
          <p:cNvSpPr txBox="1"/>
          <p:nvPr/>
        </p:nvSpPr>
        <p:spPr>
          <a:xfrm>
            <a:off x="262851" y="422032"/>
            <a:ext cx="2855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2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119787" y="3885384"/>
            <a:ext cx="957090" cy="982514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166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18474535"/>
              </p:ext>
            </p:extLst>
          </p:nvPr>
        </p:nvGraphicFramePr>
        <p:xfrm>
          <a:off x="436097" y="436098"/>
          <a:ext cx="11524845" cy="6200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rame 5">
            <a:extLst>
              <a:ext uri="{FF2B5EF4-FFF2-40B4-BE49-F238E27FC236}">
                <a16:creationId xmlns:a16="http://schemas.microsoft.com/office/drawing/2014/main" id="{B635D277-EE8E-43E7-80C2-5E9FAB459129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AE269D-15E0-437D-A4EF-6B394421458F}"/>
              </a:ext>
            </a:extLst>
          </p:cNvPr>
          <p:cNvSpPr txBox="1"/>
          <p:nvPr/>
        </p:nvSpPr>
        <p:spPr>
          <a:xfrm>
            <a:off x="661182" y="633046"/>
            <a:ext cx="3629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লক্ষ্মী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বউয়ের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ভুমিকা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5400" b="1" u="sng" dirty="0"/>
          </a:p>
        </p:txBody>
      </p:sp>
    </p:spTree>
    <p:extLst>
      <p:ext uri="{BB962C8B-B14F-4D97-AF65-F5344CB8AC3E}">
        <p14:creationId xmlns:p14="http://schemas.microsoft.com/office/powerpoint/2010/main" val="81370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21" y="753174"/>
            <a:ext cx="3728622" cy="5215826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lumMod val="20000"/>
                <a:lumOff val="80000"/>
                <a:alpha val="6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5" name="Rectangle 4"/>
          <p:cNvSpPr/>
          <p:nvPr/>
        </p:nvSpPr>
        <p:spPr>
          <a:xfrm>
            <a:off x="194167" y="2662301"/>
            <a:ext cx="55739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বাংলা  ১ম (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গদ্যাংশ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) </a:t>
            </a:r>
            <a:endParaRPr lang="bn-IN" sz="4800" b="1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 নবম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শ্রেণি 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 algn="ctr">
              <a:buNone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 তারিখঃ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22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06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20</a:t>
            </a:r>
            <a:endParaRPr lang="en-US" sz="4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24515" y="3031633"/>
            <a:ext cx="62783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শারমীন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মোল্লাকান্দি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দাউদকান্দি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sarmenarif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93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@gmail.com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Arial" panose="020B0604020202020204" pitchFamily="34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800869" y="1961523"/>
            <a:ext cx="23645" cy="436973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8306" y="1100505"/>
            <a:ext cx="1654755" cy="1951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val 12"/>
          <p:cNvSpPr/>
          <p:nvPr/>
        </p:nvSpPr>
        <p:spPr>
          <a:xfrm>
            <a:off x="4729958" y="520376"/>
            <a:ext cx="2643421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1AD1CDBA-6F10-45C0-BCC5-4B54458912C0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4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981200" y="3028620"/>
            <a:ext cx="8229600" cy="2239963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bn-IN" sz="4400" dirty="0">
                <a:latin typeface="NikoshBAN" pitchFamily="2" charset="0"/>
                <a:cs typeface="NikoshBAN" pitchFamily="2" charset="0"/>
              </a:rPr>
              <a:t>“নিমের হাওয়া ভালো, থাক, কেটোনা” –উক্তিটি ব্যাখ্যা কর 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655" y="743634"/>
            <a:ext cx="140775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কাজ-২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337050" y="475565"/>
            <a:ext cx="3429000" cy="914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360BA1D6-72FB-45E8-8C8A-219F56AE4062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85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80368" y="5383864"/>
            <a:ext cx="957090" cy="982514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166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525000" y="6271490"/>
            <a:ext cx="8382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Page- </a:t>
            </a:r>
            <a:fld id="{B30AABC9-E156-43FA-9997-2F3645041ED7}" type="slidenum">
              <a:rPr lang="en-US" b="1" smtClean="0">
                <a:solidFill>
                  <a:srgbClr val="FF0000"/>
                </a:solidFill>
              </a:rPr>
              <a:pPr/>
              <a:t>21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271490"/>
            <a:ext cx="1524000" cy="365125"/>
          </a:xfrm>
        </p:spPr>
        <p:txBody>
          <a:bodyPr/>
          <a:lstStyle/>
          <a:p>
            <a:fld id="{49BEE06B-4361-40FF-926C-4878FE7FBCDE}" type="datetime8">
              <a:rPr lang="en-US" b="1" smtClean="0">
                <a:solidFill>
                  <a:srgbClr val="FF0000"/>
                </a:solidFill>
              </a:rPr>
              <a:pPr/>
              <a:t>6/23/2020 3:16 PM</a:t>
            </a:fld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162" y="387007"/>
            <a:ext cx="4064283" cy="39036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53218" y="4517164"/>
            <a:ext cx="120653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নিমগাছটার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ইচ্ছে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লোকটার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সংঙ্গে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পিছনে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আবর্জনার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স্তুপের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মধ্যেই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BC8FB8BD-8F8C-4F20-808A-E977B9E1DD8C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7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119787" y="3885384"/>
            <a:ext cx="957090" cy="982514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166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26384" y="609600"/>
            <a:ext cx="3516789" cy="838200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br>
              <a:rPr lang="bn-BD" sz="60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দল</a:t>
            </a:r>
            <a:r>
              <a:rPr lang="en-US" sz="21600" b="1" dirty="0" err="1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গত</a:t>
            </a:r>
            <a:r>
              <a:rPr lang="bn-BD" sz="21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কাজ</a:t>
            </a:r>
            <a:br>
              <a:rPr lang="en-US" sz="21600" b="1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endParaRPr lang="en-US" sz="6000" b="1" dirty="0">
              <a:solidFill>
                <a:srgbClr val="0000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20783" y="4049808"/>
            <a:ext cx="6556970" cy="1034472"/>
          </a:xfrm>
          <a:prstGeom prst="round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**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নিমগাছের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05টি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গুণাগুণ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/>
          </a:p>
        </p:txBody>
      </p:sp>
      <p:sp>
        <p:nvSpPr>
          <p:cNvPr id="10" name="Rounded Rectangle 9"/>
          <p:cNvSpPr/>
          <p:nvPr/>
        </p:nvSpPr>
        <p:spPr>
          <a:xfrm>
            <a:off x="2598332" y="5188046"/>
            <a:ext cx="7582206" cy="1034472"/>
          </a:xfrm>
          <a:prstGeom prst="round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**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লক্ষ্মী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বউয়ের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০৫টি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60" y="609600"/>
            <a:ext cx="4586944" cy="3440208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A4A8A796-4E94-4908-9B49-9EE0555BC680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63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733800" y="152400"/>
            <a:ext cx="38862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0038" y="1066801"/>
            <a:ext cx="8945562" cy="10779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লেখক বনফুলের জন্ম কত খ্রিস্টাব্দে ? </a:t>
            </a:r>
          </a:p>
          <a:p>
            <a:pPr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  (ক)  ১৮৯৬খ্রি.   (খ)  ১৮৯৭ খ্রি.   (গ)  ১৮৯৮ খ্রি.    (ঘ)  ১৮৯৯খ্রি.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0038" y="2338389"/>
            <a:ext cx="8945562" cy="1076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২. ‘সায়র’ শব্দটির অর্থ কোনটি ? </a:t>
            </a:r>
          </a:p>
          <a:p>
            <a:pPr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  (ক) আকাশ         (খ)  সাগর        (গ) নদী        (ঘ) পাতা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6225" y="3657601"/>
            <a:ext cx="9144000" cy="20621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৩. কবিরাজরা নিমগাছের প্রশংসায় পঞ্চমুখ হয়- </a:t>
            </a:r>
          </a:p>
          <a:p>
            <a:pPr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i)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এটা উপকারি বলে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ii)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এটা মহৌষধ বলে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iii)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এটা দেখতে সুন্দর বলে</a:t>
            </a:r>
          </a:p>
          <a:p>
            <a:pPr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   নিচের কোন উত্তরটি সঠিক ?</a:t>
            </a:r>
          </a:p>
          <a:p>
            <a:pPr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  (ক)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 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iii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iii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iii </a:t>
            </a:r>
          </a:p>
        </p:txBody>
      </p:sp>
      <p:sp>
        <p:nvSpPr>
          <p:cNvPr id="2" name="Oval 1"/>
          <p:cNvSpPr/>
          <p:nvPr/>
        </p:nvSpPr>
        <p:spPr>
          <a:xfrm>
            <a:off x="8402638" y="1630311"/>
            <a:ext cx="457200" cy="451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1" y="2897023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5186364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63B5F57C-C2F4-4FF3-86BB-A1307702ECE6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119787" y="3885384"/>
            <a:ext cx="957090" cy="982514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166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229" y="631091"/>
            <a:ext cx="1563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lassroom_clip_art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69" y="1973102"/>
            <a:ext cx="1958118" cy="301027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217446" y="1221572"/>
            <a:ext cx="778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নিমগাছের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ছাল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লোকজন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লাগায়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17446" y="1927723"/>
            <a:ext cx="6638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গজালে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বিজ্ঞরা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খুশি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20316" y="2649296"/>
            <a:ext cx="6293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কচি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ডালগুলো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লোকে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চিবোয়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4522" y="3479888"/>
            <a:ext cx="8377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নিমগাছের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ফুলকে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4522" y="4466365"/>
            <a:ext cx="8185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নিমগাছকে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DF5F6558-CF83-4634-8A12-0C7F122B9995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1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119787" y="3885384"/>
            <a:ext cx="957090" cy="982514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166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57800" y="685800"/>
            <a:ext cx="3048000" cy="838200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br>
              <a:rPr lang="bn-BD" sz="60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বা</a:t>
            </a:r>
            <a:r>
              <a:rPr lang="en-US" sz="21600" b="1" dirty="0" err="1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ড়ি</a:t>
            </a:r>
            <a:r>
              <a:rPr lang="bn-BD" sz="21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র কাজ</a:t>
            </a:r>
            <a:br>
              <a:rPr lang="en-US" sz="21600" b="1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endParaRPr lang="en-US" sz="6000" b="1" dirty="0">
              <a:solidFill>
                <a:srgbClr val="0000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694213"/>
            <a:ext cx="12192000" cy="210589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br>
              <a:rPr lang="bn-BD" sz="105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তোমার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এলাকায়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নিমগাছ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রোপণের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কর্মসূচি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নেওয়া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দরকার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। এ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কাজ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করার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জন্য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তোমরা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করবে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?</a:t>
            </a:r>
            <a:endParaRPr lang="en-US" sz="1050" b="1" dirty="0">
              <a:solidFill>
                <a:srgbClr val="0000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60A6B9F5-DC21-4BB2-A480-9040923C6988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E9C5A5-8C12-4323-835E-4B263C1297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825" y="1616162"/>
            <a:ext cx="5176300" cy="3078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763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176" y="656426"/>
            <a:ext cx="6300859" cy="37467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DEC0E019-C04B-45DE-BFFB-015A1A8D21C3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96DE9A-4856-4C38-925D-55EB5BC3ED8A}"/>
              </a:ext>
            </a:extLst>
          </p:cNvPr>
          <p:cNvSpPr txBox="1"/>
          <p:nvPr/>
        </p:nvSpPr>
        <p:spPr>
          <a:xfrm>
            <a:off x="4389120" y="4093698"/>
            <a:ext cx="3831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53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Callout 2"/>
          <p:cNvSpPr/>
          <p:nvPr/>
        </p:nvSpPr>
        <p:spPr>
          <a:xfrm>
            <a:off x="4299898" y="5042527"/>
            <a:ext cx="3431275" cy="1630371"/>
          </a:xfrm>
          <a:prstGeom prst="upArrowCallout">
            <a:avLst>
              <a:gd name="adj1" fmla="val 6538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নিম গাছ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01503" y="256735"/>
            <a:ext cx="4588997" cy="1264179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36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এসো,কিছু ছবি দেখি </a:t>
            </a:r>
            <a:endParaRPr lang="en-US" sz="36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52" y="735037"/>
            <a:ext cx="41910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03" y="3661014"/>
            <a:ext cx="4000500" cy="25873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6268" y="3747127"/>
            <a:ext cx="41910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" y="608428"/>
            <a:ext cx="40005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DB1EAB14-81C4-4B49-B042-EF088EAF973F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9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657306" y="5166401"/>
            <a:ext cx="3124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বনফুল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60" y="224748"/>
            <a:ext cx="4467860" cy="31017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2769869" y="2996726"/>
            <a:ext cx="8213271" cy="20955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9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নিমগাছ 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D4034736-A227-485A-94DB-9683F9B0D4E8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11430000" cy="50037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bn-IN" sz="4300" b="1" dirty="0"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bn-IN" sz="43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43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300" b="1" dirty="0">
                <a:latin typeface="NikoshBAN" pitchFamily="2" charset="0"/>
                <a:cs typeface="NikoshBAN" pitchFamily="2" charset="0"/>
              </a:rPr>
              <a:t>লেখকের পরিচয় বলতে পারবে</a:t>
            </a:r>
            <a:r>
              <a:rPr lang="en-US" sz="4300" b="1" dirty="0">
                <a:latin typeface="NikoshBAN" pitchFamily="2" charset="0"/>
                <a:cs typeface="NikoshBAN" pitchFamily="2" charset="0"/>
              </a:rPr>
              <a:t>;</a:t>
            </a:r>
            <a:endParaRPr lang="bn-IN" sz="43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4300" b="1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300" b="1" dirty="0">
                <a:latin typeface="NikoshBAN" pitchFamily="2" charset="0"/>
                <a:cs typeface="NikoshBAN" pitchFamily="2" charset="0"/>
              </a:rPr>
              <a:t> নতুন নতুন শব্দের অর্থ লিখতে পারবে</a:t>
            </a:r>
            <a:r>
              <a:rPr lang="en-US" sz="4300" b="1" dirty="0">
                <a:latin typeface="NikoshBAN" pitchFamily="2" charset="0"/>
                <a:cs typeface="NikoshBAN" pitchFamily="2" charset="0"/>
              </a:rPr>
              <a:t>;</a:t>
            </a:r>
            <a:r>
              <a:rPr lang="bn-IN" sz="43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43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300" b="1" dirty="0">
                <a:latin typeface="NikoshBAN" pitchFamily="2" charset="0"/>
                <a:cs typeface="NikoshBAN" pitchFamily="2" charset="0"/>
              </a:rPr>
              <a:t>নিমগাছের উপকারিতা </a:t>
            </a:r>
            <a:r>
              <a:rPr lang="en-US" sz="43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IN" sz="4300" b="1" dirty="0"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en-US" sz="4300" b="1" dirty="0">
                <a:latin typeface="NikoshBAN" pitchFamily="2" charset="0"/>
                <a:cs typeface="NikoshBAN" pitchFamily="2" charset="0"/>
              </a:rPr>
              <a:t>;</a:t>
            </a:r>
            <a:r>
              <a:rPr lang="bn-IN" sz="43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3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300" b="1" dirty="0">
                <a:latin typeface="NikoshBAN" pitchFamily="2" charset="0"/>
                <a:cs typeface="NikoshBAN" pitchFamily="2" charset="0"/>
              </a:rPr>
              <a:t>4।</a:t>
            </a:r>
            <a:r>
              <a:rPr lang="bn-IN" sz="4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লক্ষ্মী</a:t>
            </a: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বউয়ের</a:t>
            </a: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নিমগাছের</a:t>
            </a: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02000" y="381000"/>
            <a:ext cx="43180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9FCFB69-3831-4CC0-AD26-E0E7AF39F5AF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96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981200" y="152400"/>
          <a:ext cx="8610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>
            <a:extLst>
              <a:ext uri="{FF2B5EF4-FFF2-40B4-BE49-F238E27FC236}">
                <a16:creationId xmlns:a16="http://schemas.microsoft.com/office/drawing/2014/main" id="{5D70D7B8-388A-478F-B12A-7C0ADE3BD862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8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F05E56-16A3-437F-9C84-08E218090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C1F05E56-16A3-437F-9C84-08E218090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F90F4E-5B54-4B38-8F7C-ADD4F3A10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C4F90F4E-5B54-4B38-8F7C-ADD4F3A10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01EA96-FDBA-435D-957C-AD0197560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6901EA96-FDBA-435D-957C-AD01975602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D20A65-91D4-445C-A362-7260DAE29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AAD20A65-91D4-445C-A362-7260DAE29D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1DB102-D3B6-4CA6-9AA8-58916E455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CC1DB102-D3B6-4CA6-9AA8-58916E4559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D19634-60AB-40B5-BBD4-3DDA149CB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09D19634-60AB-40B5-BBD4-3DDA149CBC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31B562-2246-4895-975D-25E61F9A3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9231B562-2246-4895-975D-25E61F9A3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FFF30-EF77-47BC-B1F5-7B792EB38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8C9FFF30-EF77-47BC-B1F5-7B792EB38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567945-738C-4810-A54F-649B65BE7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D2567945-738C-4810-A54F-649B65BE7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B9A115-7109-41EE-8F9F-33FC1FB51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20B9A115-7109-41EE-8F9F-33FC1FB512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94F5EE-3C69-432C-BE31-F1069C35F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6D94F5EE-3C69-432C-BE31-F1069C35F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48BC3D-743D-4585-88CB-EAB58646E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E248BC3D-743D-4585-88CB-EAB58646E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0770EA-0477-4CAA-84AD-816D3A7A5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4C0770EA-0477-4CAA-84AD-816D3A7A5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89A0E0-00DC-4356-96DA-9A44CC91C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CB89A0E0-00DC-4356-96DA-9A44CC91C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18B21F-CDBC-43DB-8E5F-DC45EF8F8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5018B21F-CDBC-43DB-8E5F-DC45EF8F8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B31C7C-4D0C-4E3E-B429-742AD65B1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">
                                            <p:graphicEl>
                                              <a:dgm id="{8AB31C7C-4D0C-4E3E-B429-742AD65B1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404C16-06D3-427B-B04C-50CFA1550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">
                                            <p:graphicEl>
                                              <a:dgm id="{F6404C16-06D3-427B-B04C-50CFA15503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3886200" cy="563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জটিল শব্দের অর্থ জেনে নিই -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942622" y="1131888"/>
            <a:ext cx="1806575" cy="81121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ছাল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017" y="1131887"/>
            <a:ext cx="3040804" cy="1319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Left Arrow 10"/>
          <p:cNvSpPr/>
          <p:nvPr/>
        </p:nvSpPr>
        <p:spPr>
          <a:xfrm>
            <a:off x="8521700" y="1230124"/>
            <a:ext cx="2070100" cy="841375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বাকল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942621" y="2713382"/>
            <a:ext cx="1806575" cy="78898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শিলে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271" y="2627836"/>
            <a:ext cx="2809165" cy="145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Left Arrow 13"/>
          <p:cNvSpPr/>
          <p:nvPr/>
        </p:nvSpPr>
        <p:spPr>
          <a:xfrm>
            <a:off x="8382000" y="2799556"/>
            <a:ext cx="2209800" cy="102076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 পাটায়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956470" y="4341812"/>
            <a:ext cx="1836737" cy="98107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খোস দাদ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7775759" y="4347131"/>
            <a:ext cx="3276600" cy="850900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প্রকার চর্মরোগ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12459" y="5639973"/>
            <a:ext cx="1836737" cy="1081087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সায়রে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8175674" y="5410200"/>
            <a:ext cx="2209800" cy="1066800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সাগরে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613" y="5419755"/>
            <a:ext cx="3523540" cy="148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 descr="C:\Users\PROLOY\Desktop\Project- 05\Pic\مريض بالجرب (تعبيرية)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030370" y="3547401"/>
            <a:ext cx="1323604" cy="240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ame 20">
            <a:extLst>
              <a:ext uri="{FF2B5EF4-FFF2-40B4-BE49-F238E27FC236}">
                <a16:creationId xmlns:a16="http://schemas.microsoft.com/office/drawing/2014/main" id="{01689064-D2BB-49C4-9B3B-A14B2429F7D6}"/>
              </a:ext>
            </a:extLst>
          </p:cNvPr>
          <p:cNvSpPr/>
          <p:nvPr/>
        </p:nvSpPr>
        <p:spPr>
          <a:xfrm>
            <a:off x="140677" y="49237"/>
            <a:ext cx="12192000" cy="6759526"/>
          </a:xfrm>
          <a:prstGeom prst="frame">
            <a:avLst>
              <a:gd name="adj1" fmla="val 2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0057" y="3684437"/>
            <a:ext cx="105518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1।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কচি পাতা খেলে যকৃতের বিভিন্ন রোগ সেরে যায়;</a:t>
            </a:r>
          </a:p>
          <a:p>
            <a:pPr>
              <a:defRPr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ডাল বা শাখা দিয়ে মেসওয়াক করলে দাঁত ও মুখ ভালো থাকে;</a:t>
            </a:r>
          </a:p>
          <a:p>
            <a:pPr>
              <a:defRPr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খোস দাদ চুলকানি নিরাময় করে ;</a:t>
            </a:r>
          </a:p>
          <a:p>
            <a:pPr>
              <a:defRPr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এর পাতা ও ফল জমির পোকা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মাকড় ধ্বংস করে 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উর্বরতা বৃদ্ধি করে ;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এর ফল দিয়ে তেল এবং পাতা দিয়ে সাবান তৈরি হয়।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62" y="279496"/>
            <a:ext cx="3943609" cy="32057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129725" y="2726865"/>
            <a:ext cx="44951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IN" sz="4400" b="1" u="sng" dirty="0">
                <a:latin typeface="NikoshBAN" pitchFamily="2" charset="0"/>
                <a:cs typeface="NikoshBAN" pitchFamily="2" charset="0"/>
              </a:rPr>
              <a:t>নিমগাছের উপকারিতা –</a:t>
            </a:r>
            <a:r>
              <a:rPr lang="en-US" sz="4400" b="1" u="sng" dirty="0">
                <a:latin typeface="NikoshBAN" pitchFamily="2" charset="0"/>
                <a:cs typeface="NikoshBAN" pitchFamily="2" charset="0"/>
              </a:rPr>
              <a:t> </a:t>
            </a:r>
            <a:endParaRPr lang="bn-IN" sz="4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BB0AC139-5963-4C31-81A1-2B331B7D66DC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80368" y="5383864"/>
            <a:ext cx="957090" cy="982514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166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PROLOY\Desktop\Project- 05\Pic\مريض بالجرب (تعبيرية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6351" y="1078165"/>
            <a:ext cx="2459277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ROLOY\Desktop\Project- 05\Pic\Acne-neonatale-quanto-dura-e-cosa-fare-per-eliminarl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208" y="985771"/>
            <a:ext cx="275070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68400" y="5233002"/>
            <a:ext cx="6874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খোস</a:t>
            </a:r>
            <a:r>
              <a:rPr lang="en-US" sz="36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দাদ</a:t>
            </a:r>
            <a:r>
              <a:rPr lang="en-US" sz="36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হাজা</a:t>
            </a:r>
            <a:r>
              <a:rPr lang="en-US" sz="36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চুলকানিতে</a:t>
            </a:r>
            <a:r>
              <a:rPr lang="en-US" sz="36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লাগাবে</a:t>
            </a:r>
            <a:r>
              <a:rPr lang="en-US" sz="36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30995" y="5821948"/>
            <a:ext cx="6145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চর্মরোগের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অব্যর্থ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মহৌষধ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1" name="Picture 2" descr="C:\Users\User\Desktop\dad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7939634" y="1100690"/>
            <a:ext cx="2732568" cy="3981450"/>
          </a:xfrm>
          <a:prstGeom prst="rect">
            <a:avLst/>
          </a:prstGeom>
          <a:noFill/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B4494DDD-EEFE-45A0-9093-55F479E96BF4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2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707</Words>
  <Application>Microsoft Office PowerPoint</Application>
  <PresentationFormat>Widescreen</PresentationFormat>
  <Paragraphs>128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জটিল শব্দের অর্থ জেনে নিই 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Sharmin - PC</dc:creator>
  <cp:lastModifiedBy>S</cp:lastModifiedBy>
  <cp:revision>69</cp:revision>
  <dcterms:created xsi:type="dcterms:W3CDTF">2018-09-03T16:49:23Z</dcterms:created>
  <dcterms:modified xsi:type="dcterms:W3CDTF">2020-06-23T09:28:35Z</dcterms:modified>
</cp:coreProperties>
</file>