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2"/>
  </p:notesMasterIdLst>
  <p:sldIdLst>
    <p:sldId id="281" r:id="rId2"/>
    <p:sldId id="280" r:id="rId3"/>
    <p:sldId id="257" r:id="rId4"/>
    <p:sldId id="260" r:id="rId5"/>
    <p:sldId id="268" r:id="rId6"/>
    <p:sldId id="269" r:id="rId7"/>
    <p:sldId id="270" r:id="rId8"/>
    <p:sldId id="261" r:id="rId9"/>
    <p:sldId id="271" r:id="rId10"/>
    <p:sldId id="262" r:id="rId11"/>
    <p:sldId id="272" r:id="rId12"/>
    <p:sldId id="273" r:id="rId13"/>
    <p:sldId id="263" r:id="rId14"/>
    <p:sldId id="274" r:id="rId15"/>
    <p:sldId id="264" r:id="rId16"/>
    <p:sldId id="277" r:id="rId17"/>
    <p:sldId id="265" r:id="rId18"/>
    <p:sldId id="275" r:id="rId19"/>
    <p:sldId id="266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05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8A515F-2C54-4BE9-B240-32DED7E50F09}" type="doc">
      <dgm:prSet loTypeId="urn:microsoft.com/office/officeart/2005/8/layout/orgChart1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586E09-5C11-4429-B177-4A7CD7487591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tx1"/>
              </a:solidFill>
            </a:rPr>
            <a:t>V</a:t>
          </a:r>
          <a:r>
            <a:rPr lang="en-US" sz="2800" dirty="0" smtClean="0">
              <a:solidFill>
                <a:schemeClr val="tx1"/>
              </a:solidFill>
            </a:rPr>
            <a:t>E</a:t>
          </a:r>
          <a:r>
            <a:rPr lang="bn-BD" sz="2800" dirty="0" smtClean="0">
              <a:solidFill>
                <a:schemeClr val="tx1"/>
              </a:solidFill>
            </a:rPr>
            <a:t>RTEBRATA</a:t>
          </a:r>
          <a:endParaRPr lang="en-US" sz="2800" dirty="0">
            <a:solidFill>
              <a:schemeClr val="tx1"/>
            </a:solidFill>
          </a:endParaRPr>
        </a:p>
      </dgm:t>
    </dgm:pt>
    <dgm:pt modelId="{9FA08DE1-AF00-4F7F-B487-F8AFCE7017E1}" type="parTrans" cxnId="{E2E72E7D-E0EE-4FEE-92FD-90169AA404AD}">
      <dgm:prSet/>
      <dgm:spPr/>
      <dgm:t>
        <a:bodyPr/>
        <a:lstStyle/>
        <a:p>
          <a:endParaRPr lang="en-US"/>
        </a:p>
      </dgm:t>
    </dgm:pt>
    <dgm:pt modelId="{67223905-3C49-4E05-A51B-A4C066AA87CD}" type="sibTrans" cxnId="{E2E72E7D-E0EE-4FEE-92FD-90169AA404AD}">
      <dgm:prSet/>
      <dgm:spPr/>
      <dgm:t>
        <a:bodyPr/>
        <a:lstStyle/>
        <a:p>
          <a:endParaRPr lang="en-US"/>
        </a:p>
      </dgm:t>
    </dgm:pt>
    <dgm:pt modelId="{A830109F-DEA6-4630-ACCE-6259165500E5}">
      <dgm:prSet/>
      <dgm:spPr/>
      <dgm:t>
        <a:bodyPr/>
        <a:lstStyle/>
        <a:p>
          <a:r>
            <a:rPr lang="bn-BD" dirty="0" smtClean="0">
              <a:latin typeface="Arial" panose="020B0604020202020204" pitchFamily="34" charset="0"/>
            </a:rPr>
            <a:t>1.Cyclostomata</a:t>
          </a:r>
          <a:endParaRPr lang="en-US" dirty="0"/>
        </a:p>
      </dgm:t>
    </dgm:pt>
    <dgm:pt modelId="{1C22DCB9-BC92-42AC-B91E-AB277BF22FED}" type="parTrans" cxnId="{B145C066-DA20-471C-B667-D61F5107A011}">
      <dgm:prSet/>
      <dgm:spPr/>
      <dgm:t>
        <a:bodyPr/>
        <a:lstStyle/>
        <a:p>
          <a:endParaRPr lang="en-US"/>
        </a:p>
      </dgm:t>
    </dgm:pt>
    <dgm:pt modelId="{061C039C-C223-427F-8379-22890397D885}" type="sibTrans" cxnId="{B145C066-DA20-471C-B667-D61F5107A011}">
      <dgm:prSet/>
      <dgm:spPr/>
      <dgm:t>
        <a:bodyPr/>
        <a:lstStyle/>
        <a:p>
          <a:endParaRPr lang="en-US"/>
        </a:p>
      </dgm:t>
    </dgm:pt>
    <dgm:pt modelId="{5911C5B5-F0E2-45C2-B22C-F2D3DEC1CB65}">
      <dgm:prSet phldrT="[Text]" custT="1"/>
      <dgm:spPr/>
      <dgm:t>
        <a:bodyPr/>
        <a:lstStyle/>
        <a:p>
          <a:r>
            <a:rPr lang="bn-BD" sz="2000" dirty="0" smtClean="0"/>
            <a:t>6</a:t>
          </a:r>
          <a:r>
            <a:rPr lang="bn-BD" sz="2400" dirty="0" smtClean="0"/>
            <a:t>.Aves</a:t>
          </a:r>
          <a:endParaRPr lang="en-US" sz="2400" dirty="0"/>
        </a:p>
      </dgm:t>
    </dgm:pt>
    <dgm:pt modelId="{CC1ECC2B-AE7A-4133-8D1D-055771B60817}" type="parTrans" cxnId="{58358F1C-7101-4D11-9B22-FA937F81921C}">
      <dgm:prSet/>
      <dgm:spPr/>
      <dgm:t>
        <a:bodyPr/>
        <a:lstStyle/>
        <a:p>
          <a:endParaRPr lang="en-US"/>
        </a:p>
      </dgm:t>
    </dgm:pt>
    <dgm:pt modelId="{31872B24-AF1C-4070-A572-5C6FB4F2295B}" type="sibTrans" cxnId="{58358F1C-7101-4D11-9B22-FA937F81921C}">
      <dgm:prSet/>
      <dgm:spPr/>
      <dgm:t>
        <a:bodyPr/>
        <a:lstStyle/>
        <a:p>
          <a:endParaRPr lang="en-US"/>
        </a:p>
      </dgm:t>
    </dgm:pt>
    <dgm:pt modelId="{9998EB82-CED5-4FC0-82F8-30743AB47226}">
      <dgm:prSet phldrT="[Text]" custT="1"/>
      <dgm:spPr/>
      <dgm:t>
        <a:bodyPr/>
        <a:lstStyle/>
        <a:p>
          <a:r>
            <a:rPr lang="bn-BD" sz="2400" dirty="0" smtClean="0"/>
            <a:t>5.Reptilia</a:t>
          </a:r>
          <a:endParaRPr lang="en-US" sz="2400" dirty="0"/>
        </a:p>
      </dgm:t>
    </dgm:pt>
    <dgm:pt modelId="{5506BBEE-99DF-48A5-B6A2-0C716CE1AAF3}" type="parTrans" cxnId="{B527F5C7-50E2-4DAC-880F-D6325AB560C5}">
      <dgm:prSet/>
      <dgm:spPr/>
      <dgm:t>
        <a:bodyPr/>
        <a:lstStyle/>
        <a:p>
          <a:endParaRPr lang="en-US"/>
        </a:p>
      </dgm:t>
    </dgm:pt>
    <dgm:pt modelId="{CB112D90-84D0-48F5-90DD-C57B8661EDC0}" type="sibTrans" cxnId="{B527F5C7-50E2-4DAC-880F-D6325AB560C5}">
      <dgm:prSet/>
      <dgm:spPr/>
      <dgm:t>
        <a:bodyPr/>
        <a:lstStyle/>
        <a:p>
          <a:endParaRPr lang="en-US"/>
        </a:p>
      </dgm:t>
    </dgm:pt>
    <dgm:pt modelId="{40857A04-CA5D-4AF4-8E5B-81B3CC00FBB2}">
      <dgm:prSet/>
      <dgm:spPr/>
      <dgm:t>
        <a:bodyPr/>
        <a:lstStyle/>
        <a:p>
          <a:r>
            <a:rPr lang="bn-BD" dirty="0" smtClean="0">
              <a:latin typeface="Arial" panose="020B0604020202020204" pitchFamily="34" charset="0"/>
            </a:rPr>
            <a:t>2.</a:t>
          </a:r>
          <a:r>
            <a:rPr lang="en-US" dirty="0" err="1" smtClean="0">
              <a:latin typeface="Arial" panose="020B0604020202020204" pitchFamily="34" charset="0"/>
            </a:rPr>
            <a:t>Chondrichthyes</a:t>
          </a:r>
          <a:endParaRPr lang="en-US" dirty="0"/>
        </a:p>
      </dgm:t>
    </dgm:pt>
    <dgm:pt modelId="{FEBC9E08-FA83-4A19-BF79-F2C15717A02D}" type="parTrans" cxnId="{EB649D23-CCD8-4926-9156-3BC40F4536FD}">
      <dgm:prSet/>
      <dgm:spPr/>
      <dgm:t>
        <a:bodyPr/>
        <a:lstStyle/>
        <a:p>
          <a:endParaRPr lang="en-US"/>
        </a:p>
      </dgm:t>
    </dgm:pt>
    <dgm:pt modelId="{98FF663B-57DB-406F-B827-87F46118F5DB}" type="sibTrans" cxnId="{EB649D23-CCD8-4926-9156-3BC40F4536FD}">
      <dgm:prSet/>
      <dgm:spPr/>
      <dgm:t>
        <a:bodyPr/>
        <a:lstStyle/>
        <a:p>
          <a:endParaRPr lang="en-US"/>
        </a:p>
      </dgm:t>
    </dgm:pt>
    <dgm:pt modelId="{DF1AFF39-24F8-4723-9DC3-753D072B3DB1}">
      <dgm:prSet/>
      <dgm:spPr/>
      <dgm:t>
        <a:bodyPr/>
        <a:lstStyle/>
        <a:p>
          <a:r>
            <a:rPr lang="bn-BD" dirty="0" smtClean="0">
              <a:latin typeface="Arial" panose="020B0604020202020204" pitchFamily="34" charset="0"/>
            </a:rPr>
            <a:t>3.</a:t>
          </a:r>
          <a:r>
            <a:rPr lang="en-US" dirty="0" err="1" smtClean="0">
              <a:latin typeface="Arial" panose="020B0604020202020204" pitchFamily="34" charset="0"/>
            </a:rPr>
            <a:t>Osteichthyes</a:t>
          </a:r>
          <a:endParaRPr lang="bn-BD" dirty="0">
            <a:latin typeface="Arial" panose="020B0604020202020204" pitchFamily="34" charset="0"/>
          </a:endParaRPr>
        </a:p>
      </dgm:t>
    </dgm:pt>
    <dgm:pt modelId="{4B02E67F-3BC5-43C8-969D-386F9B1415B7}" type="parTrans" cxnId="{457911CA-E666-4F44-929B-3642E09E6F5F}">
      <dgm:prSet/>
      <dgm:spPr/>
      <dgm:t>
        <a:bodyPr/>
        <a:lstStyle/>
        <a:p>
          <a:endParaRPr lang="en-US"/>
        </a:p>
      </dgm:t>
    </dgm:pt>
    <dgm:pt modelId="{BA1A5585-FFA6-4EF4-9E9E-3FDAF7878568}" type="sibTrans" cxnId="{457911CA-E666-4F44-929B-3642E09E6F5F}">
      <dgm:prSet/>
      <dgm:spPr/>
      <dgm:t>
        <a:bodyPr/>
        <a:lstStyle/>
        <a:p>
          <a:endParaRPr lang="en-US"/>
        </a:p>
      </dgm:t>
    </dgm:pt>
    <dgm:pt modelId="{86C36E33-6F4B-44FB-8946-44C820EC8DA0}">
      <dgm:prSet/>
      <dgm:spPr/>
      <dgm:t>
        <a:bodyPr/>
        <a:lstStyle/>
        <a:p>
          <a:r>
            <a:rPr lang="bn-BD" dirty="0" smtClean="0">
              <a:latin typeface="Arial" panose="020B0604020202020204" pitchFamily="34" charset="0"/>
            </a:rPr>
            <a:t>4.</a:t>
          </a:r>
          <a:r>
            <a:rPr lang="en-US" dirty="0" err="1" smtClean="0">
              <a:latin typeface="Arial" panose="020B0604020202020204" pitchFamily="34" charset="0"/>
            </a:rPr>
            <a:t>Amphibia</a:t>
          </a:r>
          <a:endParaRPr lang="en-US" dirty="0"/>
        </a:p>
      </dgm:t>
    </dgm:pt>
    <dgm:pt modelId="{AAF6BACA-65FF-4AFF-8CCA-8D574CC45F42}" type="parTrans" cxnId="{5EDA30FE-1BCB-4287-8B7E-4BA91F4A37DF}">
      <dgm:prSet/>
      <dgm:spPr/>
      <dgm:t>
        <a:bodyPr/>
        <a:lstStyle/>
        <a:p>
          <a:endParaRPr lang="en-US"/>
        </a:p>
      </dgm:t>
    </dgm:pt>
    <dgm:pt modelId="{482414A7-EF5F-4B0A-B217-BAF41431B940}" type="sibTrans" cxnId="{5EDA30FE-1BCB-4287-8B7E-4BA91F4A37DF}">
      <dgm:prSet/>
      <dgm:spPr/>
      <dgm:t>
        <a:bodyPr/>
        <a:lstStyle/>
        <a:p>
          <a:endParaRPr lang="en-US"/>
        </a:p>
      </dgm:t>
    </dgm:pt>
    <dgm:pt modelId="{F43258D0-2CAE-4ED9-95AB-0134B39C6B05}">
      <dgm:prSet phldrT="[Text]" custT="1"/>
      <dgm:spPr/>
      <dgm:t>
        <a:bodyPr/>
        <a:lstStyle/>
        <a:p>
          <a:r>
            <a:rPr lang="bn-BD" sz="2400" dirty="0" smtClean="0"/>
            <a:t>7.Mammalia</a:t>
          </a:r>
          <a:endParaRPr lang="en-US" sz="2400" dirty="0"/>
        </a:p>
      </dgm:t>
    </dgm:pt>
    <dgm:pt modelId="{E7D46F59-7D31-4206-85E1-D2FF8A9FA881}" type="parTrans" cxnId="{C6066490-BD20-4240-AF76-50918C68A94A}">
      <dgm:prSet/>
      <dgm:spPr/>
      <dgm:t>
        <a:bodyPr/>
        <a:lstStyle/>
        <a:p>
          <a:endParaRPr lang="en-US"/>
        </a:p>
      </dgm:t>
    </dgm:pt>
    <dgm:pt modelId="{D6DE4E5E-8868-4B0E-B174-1BDC818D73B8}" type="sibTrans" cxnId="{C6066490-BD20-4240-AF76-50918C68A94A}">
      <dgm:prSet/>
      <dgm:spPr/>
      <dgm:t>
        <a:bodyPr/>
        <a:lstStyle/>
        <a:p>
          <a:endParaRPr lang="en-US"/>
        </a:p>
      </dgm:t>
    </dgm:pt>
    <dgm:pt modelId="{2DF77348-65E0-4A71-87E1-8160721F1BB6}" type="pres">
      <dgm:prSet presAssocID="{AE8A515F-2C54-4BE9-B240-32DED7E50F0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CED1FA5-2ED9-4EE5-A6BF-CD68C7C913BC}" type="pres">
      <dgm:prSet presAssocID="{55586E09-5C11-4429-B177-4A7CD7487591}" presName="hierRoot1" presStyleCnt="0">
        <dgm:presLayoutVars>
          <dgm:hierBranch val="init"/>
        </dgm:presLayoutVars>
      </dgm:prSet>
      <dgm:spPr/>
    </dgm:pt>
    <dgm:pt modelId="{EE4FD378-E102-4AEC-A85D-56D9FA2B671E}" type="pres">
      <dgm:prSet presAssocID="{55586E09-5C11-4429-B177-4A7CD7487591}" presName="rootComposite1" presStyleCnt="0"/>
      <dgm:spPr/>
    </dgm:pt>
    <dgm:pt modelId="{0CB1ED93-1B07-4053-A195-3A811E889DF5}" type="pres">
      <dgm:prSet presAssocID="{55586E09-5C11-4429-B177-4A7CD7487591}" presName="rootText1" presStyleLbl="node0" presStyleIdx="0" presStyleCnt="1" custAng="10800000" custFlipVert="1" custScaleX="719021" custScaleY="324752" custLinFactY="-100000" custLinFactNeighborY="-1704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49522-6D30-4856-A05C-F654312B2294}" type="pres">
      <dgm:prSet presAssocID="{55586E09-5C11-4429-B177-4A7CD7487591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52E7FB2-AA88-4AA7-A117-019B89B0F930}" type="pres">
      <dgm:prSet presAssocID="{55586E09-5C11-4429-B177-4A7CD7487591}" presName="hierChild2" presStyleCnt="0"/>
      <dgm:spPr/>
    </dgm:pt>
    <dgm:pt modelId="{B26824EF-5502-4ABB-9CC5-EC4DFB8225EA}" type="pres">
      <dgm:prSet presAssocID="{1C22DCB9-BC92-42AC-B91E-AB277BF22FED}" presName="Name37" presStyleLbl="parChTrans1D2" presStyleIdx="0" presStyleCnt="7"/>
      <dgm:spPr/>
      <dgm:t>
        <a:bodyPr/>
        <a:lstStyle/>
        <a:p>
          <a:endParaRPr lang="en-US"/>
        </a:p>
      </dgm:t>
    </dgm:pt>
    <dgm:pt modelId="{44A3AC2B-6DCE-48A6-92FA-C9E083E44E9B}" type="pres">
      <dgm:prSet presAssocID="{A830109F-DEA6-4630-ACCE-6259165500E5}" presName="hierRoot2" presStyleCnt="0">
        <dgm:presLayoutVars>
          <dgm:hierBranch val="init"/>
        </dgm:presLayoutVars>
      </dgm:prSet>
      <dgm:spPr/>
    </dgm:pt>
    <dgm:pt modelId="{FE2C0541-02E8-421E-B5CA-C8F9895723FB}" type="pres">
      <dgm:prSet presAssocID="{A830109F-DEA6-4630-ACCE-6259165500E5}" presName="rootComposite" presStyleCnt="0"/>
      <dgm:spPr/>
    </dgm:pt>
    <dgm:pt modelId="{D4DB4E39-A0F3-4DEF-9DDB-4057C586A5E5}" type="pres">
      <dgm:prSet presAssocID="{A830109F-DEA6-4630-ACCE-6259165500E5}" presName="rootText" presStyleLbl="node2" presStyleIdx="0" presStyleCnt="7" custScaleX="491745" custScaleY="245686" custLinFactNeighborX="13750" custLinFactNeighborY="76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5C27C6-E944-4A2A-89CA-A997D87C29F6}" type="pres">
      <dgm:prSet presAssocID="{A830109F-DEA6-4630-ACCE-6259165500E5}" presName="rootConnector" presStyleLbl="node2" presStyleIdx="0" presStyleCnt="7"/>
      <dgm:spPr/>
      <dgm:t>
        <a:bodyPr/>
        <a:lstStyle/>
        <a:p>
          <a:endParaRPr lang="en-US"/>
        </a:p>
      </dgm:t>
    </dgm:pt>
    <dgm:pt modelId="{8B7FAE63-C61A-48DF-815F-F739CA649BC3}" type="pres">
      <dgm:prSet presAssocID="{A830109F-DEA6-4630-ACCE-6259165500E5}" presName="hierChild4" presStyleCnt="0"/>
      <dgm:spPr/>
    </dgm:pt>
    <dgm:pt modelId="{063B1428-AE6B-4CF5-A69D-48DF782798CA}" type="pres">
      <dgm:prSet presAssocID="{A830109F-DEA6-4630-ACCE-6259165500E5}" presName="hierChild5" presStyleCnt="0"/>
      <dgm:spPr/>
    </dgm:pt>
    <dgm:pt modelId="{55461BCF-35FD-4F25-BFB7-E684EC50A29E}" type="pres">
      <dgm:prSet presAssocID="{E7D46F59-7D31-4206-85E1-D2FF8A9FA881}" presName="Name37" presStyleLbl="parChTrans1D2" presStyleIdx="1" presStyleCnt="7"/>
      <dgm:spPr/>
      <dgm:t>
        <a:bodyPr/>
        <a:lstStyle/>
        <a:p>
          <a:endParaRPr lang="en-US"/>
        </a:p>
      </dgm:t>
    </dgm:pt>
    <dgm:pt modelId="{7F4766CA-5B71-4E35-A565-B664DBA9F336}" type="pres">
      <dgm:prSet presAssocID="{F43258D0-2CAE-4ED9-95AB-0134B39C6B05}" presName="hierRoot2" presStyleCnt="0">
        <dgm:presLayoutVars>
          <dgm:hierBranch val="init"/>
        </dgm:presLayoutVars>
      </dgm:prSet>
      <dgm:spPr/>
    </dgm:pt>
    <dgm:pt modelId="{6DD31365-E28B-400A-87B3-BCBBC345A3EB}" type="pres">
      <dgm:prSet presAssocID="{F43258D0-2CAE-4ED9-95AB-0134B39C6B05}" presName="rootComposite" presStyleCnt="0"/>
      <dgm:spPr/>
    </dgm:pt>
    <dgm:pt modelId="{EF921669-F72C-4C2F-A76B-0DEA0989808E}" type="pres">
      <dgm:prSet presAssocID="{F43258D0-2CAE-4ED9-95AB-0134B39C6B05}" presName="rootText" presStyleLbl="node2" presStyleIdx="1" presStyleCnt="7" custScaleX="648940" custScaleY="263969" custLinFactX="400000" custLinFactY="500000" custLinFactNeighborX="479998" custLinFactNeighborY="5957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E7A52F9-1F22-43BE-B60E-B38B0E9C4DE5}" type="pres">
      <dgm:prSet presAssocID="{F43258D0-2CAE-4ED9-95AB-0134B39C6B05}" presName="rootConnector" presStyleLbl="node2" presStyleIdx="1" presStyleCnt="7"/>
      <dgm:spPr/>
      <dgm:t>
        <a:bodyPr/>
        <a:lstStyle/>
        <a:p>
          <a:endParaRPr lang="en-US"/>
        </a:p>
      </dgm:t>
    </dgm:pt>
    <dgm:pt modelId="{762EAFA6-66A3-4A33-8BBB-58C88FF0F463}" type="pres">
      <dgm:prSet presAssocID="{F43258D0-2CAE-4ED9-95AB-0134B39C6B05}" presName="hierChild4" presStyleCnt="0"/>
      <dgm:spPr/>
    </dgm:pt>
    <dgm:pt modelId="{A0C9526A-E0AC-413A-A353-74B64B904CB6}" type="pres">
      <dgm:prSet presAssocID="{F43258D0-2CAE-4ED9-95AB-0134B39C6B05}" presName="hierChild5" presStyleCnt="0"/>
      <dgm:spPr/>
    </dgm:pt>
    <dgm:pt modelId="{80CE997F-ADEC-4ACB-9417-158BCD7FC072}" type="pres">
      <dgm:prSet presAssocID="{5506BBEE-99DF-48A5-B6A2-0C716CE1AAF3}" presName="Name37" presStyleLbl="parChTrans1D2" presStyleIdx="2" presStyleCnt="7"/>
      <dgm:spPr/>
      <dgm:t>
        <a:bodyPr/>
        <a:lstStyle/>
        <a:p>
          <a:endParaRPr lang="en-US"/>
        </a:p>
      </dgm:t>
    </dgm:pt>
    <dgm:pt modelId="{459D930D-35D7-4097-B534-FB214B074AD6}" type="pres">
      <dgm:prSet presAssocID="{9998EB82-CED5-4FC0-82F8-30743AB47226}" presName="hierRoot2" presStyleCnt="0">
        <dgm:presLayoutVars>
          <dgm:hierBranch val="init"/>
        </dgm:presLayoutVars>
      </dgm:prSet>
      <dgm:spPr/>
    </dgm:pt>
    <dgm:pt modelId="{D0BB5FA4-5108-40EE-9466-3326719603AC}" type="pres">
      <dgm:prSet presAssocID="{9998EB82-CED5-4FC0-82F8-30743AB47226}" presName="rootComposite" presStyleCnt="0"/>
      <dgm:spPr/>
    </dgm:pt>
    <dgm:pt modelId="{EB5C9B05-092E-411E-B695-7BEF04AACB49}" type="pres">
      <dgm:prSet presAssocID="{9998EB82-CED5-4FC0-82F8-30743AB47226}" presName="rootText" presStyleLbl="node2" presStyleIdx="2" presStyleCnt="7" custScaleX="546201" custScaleY="259634" custLinFactX="-207871" custLinFactY="400000" custLinFactNeighborX="-300000" custLinFactNeighborY="4380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39E4FF-2304-4C44-A0A7-54AADF7AA6DB}" type="pres">
      <dgm:prSet presAssocID="{9998EB82-CED5-4FC0-82F8-30743AB47226}" presName="rootConnector" presStyleLbl="node2" presStyleIdx="2" presStyleCnt="7"/>
      <dgm:spPr/>
      <dgm:t>
        <a:bodyPr/>
        <a:lstStyle/>
        <a:p>
          <a:endParaRPr lang="en-US"/>
        </a:p>
      </dgm:t>
    </dgm:pt>
    <dgm:pt modelId="{5D9A8CCC-5776-4013-96E1-9CFB576C59C2}" type="pres">
      <dgm:prSet presAssocID="{9998EB82-CED5-4FC0-82F8-30743AB47226}" presName="hierChild4" presStyleCnt="0"/>
      <dgm:spPr/>
    </dgm:pt>
    <dgm:pt modelId="{59EAF94B-ED5B-45B1-A24E-A199A8B7CD4F}" type="pres">
      <dgm:prSet presAssocID="{9998EB82-CED5-4FC0-82F8-30743AB47226}" presName="hierChild5" presStyleCnt="0"/>
      <dgm:spPr/>
    </dgm:pt>
    <dgm:pt modelId="{D9D21777-E6E2-4FA6-ACC7-E5E935530829}" type="pres">
      <dgm:prSet presAssocID="{4B02E67F-3BC5-43C8-969D-386F9B1415B7}" presName="Name37" presStyleLbl="parChTrans1D2" presStyleIdx="3" presStyleCnt="7"/>
      <dgm:spPr/>
      <dgm:t>
        <a:bodyPr/>
        <a:lstStyle/>
        <a:p>
          <a:endParaRPr lang="en-US"/>
        </a:p>
      </dgm:t>
    </dgm:pt>
    <dgm:pt modelId="{B2D58D43-22DC-458C-AA9F-8C0FF81F0279}" type="pres">
      <dgm:prSet presAssocID="{DF1AFF39-24F8-4723-9DC3-753D072B3DB1}" presName="hierRoot2" presStyleCnt="0">
        <dgm:presLayoutVars>
          <dgm:hierBranch val="init"/>
        </dgm:presLayoutVars>
      </dgm:prSet>
      <dgm:spPr/>
    </dgm:pt>
    <dgm:pt modelId="{5B0EA132-5C71-4C6B-813F-FA0C5EF4BEE3}" type="pres">
      <dgm:prSet presAssocID="{DF1AFF39-24F8-4723-9DC3-753D072B3DB1}" presName="rootComposite" presStyleCnt="0"/>
      <dgm:spPr/>
    </dgm:pt>
    <dgm:pt modelId="{0AE00C64-EA0F-435D-B59E-E3B6A97CB2AC}" type="pres">
      <dgm:prSet presAssocID="{DF1AFF39-24F8-4723-9DC3-753D072B3DB1}" presName="rootText" presStyleLbl="node2" presStyleIdx="3" presStyleCnt="7" custScaleX="506350" custScaleY="272029" custLinFactX="-300000" custLinFactY="100000" custLinFactNeighborX="-338215" custLinFactNeighborY="16716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C94A4EB-BE08-469F-BB43-FC9EF854E33B}" type="pres">
      <dgm:prSet presAssocID="{DF1AFF39-24F8-4723-9DC3-753D072B3DB1}" presName="rootConnector" presStyleLbl="node2" presStyleIdx="3" presStyleCnt="7"/>
      <dgm:spPr/>
      <dgm:t>
        <a:bodyPr/>
        <a:lstStyle/>
        <a:p>
          <a:endParaRPr lang="en-US"/>
        </a:p>
      </dgm:t>
    </dgm:pt>
    <dgm:pt modelId="{B1916C6B-2040-4E99-B903-4841341A4499}" type="pres">
      <dgm:prSet presAssocID="{DF1AFF39-24F8-4723-9DC3-753D072B3DB1}" presName="hierChild4" presStyleCnt="0"/>
      <dgm:spPr/>
    </dgm:pt>
    <dgm:pt modelId="{190C6E1F-0F0D-4CFD-8A99-FCE1584AA223}" type="pres">
      <dgm:prSet presAssocID="{DF1AFF39-24F8-4723-9DC3-753D072B3DB1}" presName="hierChild5" presStyleCnt="0"/>
      <dgm:spPr/>
    </dgm:pt>
    <dgm:pt modelId="{14BDD8FD-7515-4D3F-B656-E4234E01385F}" type="pres">
      <dgm:prSet presAssocID="{CC1ECC2B-AE7A-4133-8D1D-055771B60817}" presName="Name37" presStyleLbl="parChTrans1D2" presStyleIdx="4" presStyleCnt="7"/>
      <dgm:spPr/>
      <dgm:t>
        <a:bodyPr/>
        <a:lstStyle/>
        <a:p>
          <a:endParaRPr lang="en-US"/>
        </a:p>
      </dgm:t>
    </dgm:pt>
    <dgm:pt modelId="{D76C2300-1587-4481-B92D-313608498F25}" type="pres">
      <dgm:prSet presAssocID="{5911C5B5-F0E2-45C2-B22C-F2D3DEC1CB65}" presName="hierRoot2" presStyleCnt="0">
        <dgm:presLayoutVars>
          <dgm:hierBranch val="init"/>
        </dgm:presLayoutVars>
      </dgm:prSet>
      <dgm:spPr/>
    </dgm:pt>
    <dgm:pt modelId="{1D314C64-E112-46FC-81F8-143D432E8736}" type="pres">
      <dgm:prSet presAssocID="{5911C5B5-F0E2-45C2-B22C-F2D3DEC1CB65}" presName="rootComposite" presStyleCnt="0"/>
      <dgm:spPr/>
    </dgm:pt>
    <dgm:pt modelId="{9C4EFB71-FF62-4352-A307-B7538A72C5EF}" type="pres">
      <dgm:prSet presAssocID="{5911C5B5-F0E2-45C2-B22C-F2D3DEC1CB65}" presName="rootText" presStyleLbl="node2" presStyleIdx="4" presStyleCnt="7" custScaleX="331374" custScaleY="227804" custLinFactX="362264" custLinFactY="300000" custLinFactNeighborX="400000" custLinFactNeighborY="3880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F2A4AA-6447-41A2-9363-5FA781CD7636}" type="pres">
      <dgm:prSet presAssocID="{5911C5B5-F0E2-45C2-B22C-F2D3DEC1CB65}" presName="rootConnector" presStyleLbl="node2" presStyleIdx="4" presStyleCnt="7"/>
      <dgm:spPr/>
      <dgm:t>
        <a:bodyPr/>
        <a:lstStyle/>
        <a:p>
          <a:endParaRPr lang="en-US"/>
        </a:p>
      </dgm:t>
    </dgm:pt>
    <dgm:pt modelId="{32427868-9DB9-407E-A176-9062EB693760}" type="pres">
      <dgm:prSet presAssocID="{5911C5B5-F0E2-45C2-B22C-F2D3DEC1CB65}" presName="hierChild4" presStyleCnt="0"/>
      <dgm:spPr/>
    </dgm:pt>
    <dgm:pt modelId="{8B9E9342-2B0D-4337-B863-8606BC9DBE50}" type="pres">
      <dgm:prSet presAssocID="{5911C5B5-F0E2-45C2-B22C-F2D3DEC1CB65}" presName="hierChild5" presStyleCnt="0"/>
      <dgm:spPr/>
    </dgm:pt>
    <dgm:pt modelId="{D9D0012A-9210-40FE-B694-FD9123F4B640}" type="pres">
      <dgm:prSet presAssocID="{AAF6BACA-65FF-4AFF-8CCA-8D574CC45F42}" presName="Name37" presStyleLbl="parChTrans1D2" presStyleIdx="5" presStyleCnt="7"/>
      <dgm:spPr/>
      <dgm:t>
        <a:bodyPr/>
        <a:lstStyle/>
        <a:p>
          <a:endParaRPr lang="en-US"/>
        </a:p>
      </dgm:t>
    </dgm:pt>
    <dgm:pt modelId="{4EF39F5A-4E64-4BFF-BDD9-0EC0926E65FE}" type="pres">
      <dgm:prSet presAssocID="{86C36E33-6F4B-44FB-8946-44C820EC8DA0}" presName="hierRoot2" presStyleCnt="0">
        <dgm:presLayoutVars>
          <dgm:hierBranch val="init"/>
        </dgm:presLayoutVars>
      </dgm:prSet>
      <dgm:spPr/>
    </dgm:pt>
    <dgm:pt modelId="{2F6FAB62-E868-4532-9857-72B2CE2AE4F7}" type="pres">
      <dgm:prSet presAssocID="{86C36E33-6F4B-44FB-8946-44C820EC8DA0}" presName="rootComposite" presStyleCnt="0"/>
      <dgm:spPr/>
    </dgm:pt>
    <dgm:pt modelId="{32596115-B03E-4F28-99B9-BCB7D102530A}" type="pres">
      <dgm:prSet presAssocID="{86C36E33-6F4B-44FB-8946-44C820EC8DA0}" presName="rootText" presStyleLbl="node2" presStyleIdx="5" presStyleCnt="7" custScaleX="400728" custScaleY="299743" custLinFactY="100000" custLinFactNeighborX="-94673" custLinFactNeighborY="18478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A97209E-4817-4694-A405-735A41685F44}" type="pres">
      <dgm:prSet presAssocID="{86C36E33-6F4B-44FB-8946-44C820EC8DA0}" presName="rootConnector" presStyleLbl="node2" presStyleIdx="5" presStyleCnt="7"/>
      <dgm:spPr/>
      <dgm:t>
        <a:bodyPr/>
        <a:lstStyle/>
        <a:p>
          <a:endParaRPr lang="en-US"/>
        </a:p>
      </dgm:t>
    </dgm:pt>
    <dgm:pt modelId="{A19FBB98-DD69-452F-80F9-530B95FEE1F6}" type="pres">
      <dgm:prSet presAssocID="{86C36E33-6F4B-44FB-8946-44C820EC8DA0}" presName="hierChild4" presStyleCnt="0"/>
      <dgm:spPr/>
    </dgm:pt>
    <dgm:pt modelId="{6386A518-FBCB-4FC7-871C-BF81033908F0}" type="pres">
      <dgm:prSet presAssocID="{86C36E33-6F4B-44FB-8946-44C820EC8DA0}" presName="hierChild5" presStyleCnt="0"/>
      <dgm:spPr/>
    </dgm:pt>
    <dgm:pt modelId="{54074483-86FA-49F8-996C-76EDA7B17FB3}" type="pres">
      <dgm:prSet presAssocID="{FEBC9E08-FA83-4A19-BF79-F2C15717A02D}" presName="Name37" presStyleLbl="parChTrans1D2" presStyleIdx="6" presStyleCnt="7"/>
      <dgm:spPr/>
      <dgm:t>
        <a:bodyPr/>
        <a:lstStyle/>
        <a:p>
          <a:endParaRPr lang="en-US"/>
        </a:p>
      </dgm:t>
    </dgm:pt>
    <dgm:pt modelId="{D94B312F-4BFC-43DB-B067-0D12C9D4183E}" type="pres">
      <dgm:prSet presAssocID="{40857A04-CA5D-4AF4-8E5B-81B3CC00FBB2}" presName="hierRoot2" presStyleCnt="0">
        <dgm:presLayoutVars>
          <dgm:hierBranch val="init"/>
        </dgm:presLayoutVars>
      </dgm:prSet>
      <dgm:spPr/>
    </dgm:pt>
    <dgm:pt modelId="{7B6D03C6-B684-40F7-A63D-4C5926BDB779}" type="pres">
      <dgm:prSet presAssocID="{40857A04-CA5D-4AF4-8E5B-81B3CC00FBB2}" presName="rootComposite" presStyleCnt="0"/>
      <dgm:spPr/>
    </dgm:pt>
    <dgm:pt modelId="{2C9F5516-8913-47EA-AE5C-010293B3D06D}" type="pres">
      <dgm:prSet presAssocID="{40857A04-CA5D-4AF4-8E5B-81B3CC00FBB2}" presName="rootText" presStyleLbl="node2" presStyleIdx="6" presStyleCnt="7" custScaleX="530895" custScaleY="2834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AFE505-3592-402A-BE74-9AABE5C759F3}" type="pres">
      <dgm:prSet presAssocID="{40857A04-CA5D-4AF4-8E5B-81B3CC00FBB2}" presName="rootConnector" presStyleLbl="node2" presStyleIdx="6" presStyleCnt="7"/>
      <dgm:spPr/>
      <dgm:t>
        <a:bodyPr/>
        <a:lstStyle/>
        <a:p>
          <a:endParaRPr lang="en-US"/>
        </a:p>
      </dgm:t>
    </dgm:pt>
    <dgm:pt modelId="{822DEC24-A58F-470F-9BAB-F4C83919D8EA}" type="pres">
      <dgm:prSet presAssocID="{40857A04-CA5D-4AF4-8E5B-81B3CC00FBB2}" presName="hierChild4" presStyleCnt="0"/>
      <dgm:spPr/>
    </dgm:pt>
    <dgm:pt modelId="{9AF1EDB0-5C13-4D80-AADF-21C38BABC65B}" type="pres">
      <dgm:prSet presAssocID="{40857A04-CA5D-4AF4-8E5B-81B3CC00FBB2}" presName="hierChild5" presStyleCnt="0"/>
      <dgm:spPr/>
    </dgm:pt>
    <dgm:pt modelId="{AFD52340-225A-49EC-8AB9-281D9F3F649C}" type="pres">
      <dgm:prSet presAssocID="{55586E09-5C11-4429-B177-4A7CD7487591}" presName="hierChild3" presStyleCnt="0"/>
      <dgm:spPr/>
    </dgm:pt>
  </dgm:ptLst>
  <dgm:cxnLst>
    <dgm:cxn modelId="{BD66F110-7003-4377-933A-7E51599F8173}" type="presOf" srcId="{E7D46F59-7D31-4206-85E1-D2FF8A9FA881}" destId="{55461BCF-35FD-4F25-BFB7-E684EC50A29E}" srcOrd="0" destOrd="0" presId="urn:microsoft.com/office/officeart/2005/8/layout/orgChart1"/>
    <dgm:cxn modelId="{E2B02BB6-78F4-40D5-A257-E0C14A9D9FF2}" type="presOf" srcId="{A830109F-DEA6-4630-ACCE-6259165500E5}" destId="{D4DB4E39-A0F3-4DEF-9DDB-4057C586A5E5}" srcOrd="0" destOrd="0" presId="urn:microsoft.com/office/officeart/2005/8/layout/orgChart1"/>
    <dgm:cxn modelId="{EB649D23-CCD8-4926-9156-3BC40F4536FD}" srcId="{55586E09-5C11-4429-B177-4A7CD7487591}" destId="{40857A04-CA5D-4AF4-8E5B-81B3CC00FBB2}" srcOrd="6" destOrd="0" parTransId="{FEBC9E08-FA83-4A19-BF79-F2C15717A02D}" sibTransId="{98FF663B-57DB-406F-B827-87F46118F5DB}"/>
    <dgm:cxn modelId="{7BAA0931-7437-4564-A6FD-7F622272B928}" type="presOf" srcId="{9998EB82-CED5-4FC0-82F8-30743AB47226}" destId="{EB5C9B05-092E-411E-B695-7BEF04AACB49}" srcOrd="0" destOrd="0" presId="urn:microsoft.com/office/officeart/2005/8/layout/orgChart1"/>
    <dgm:cxn modelId="{91EA5823-B154-43C2-B0F3-912BA429D9EA}" type="presOf" srcId="{86C36E33-6F4B-44FB-8946-44C820EC8DA0}" destId="{32596115-B03E-4F28-99B9-BCB7D102530A}" srcOrd="0" destOrd="0" presId="urn:microsoft.com/office/officeart/2005/8/layout/orgChart1"/>
    <dgm:cxn modelId="{00907D15-B373-4E6A-B30D-98E067794E59}" type="presOf" srcId="{DF1AFF39-24F8-4723-9DC3-753D072B3DB1}" destId="{AC94A4EB-BE08-469F-BB43-FC9EF854E33B}" srcOrd="1" destOrd="0" presId="urn:microsoft.com/office/officeart/2005/8/layout/orgChart1"/>
    <dgm:cxn modelId="{CF327924-9FD9-440A-8536-1AABFDCC0B31}" type="presOf" srcId="{55586E09-5C11-4429-B177-4A7CD7487591}" destId="{5AF49522-6D30-4856-A05C-F654312B2294}" srcOrd="1" destOrd="0" presId="urn:microsoft.com/office/officeart/2005/8/layout/orgChart1"/>
    <dgm:cxn modelId="{58358F1C-7101-4D11-9B22-FA937F81921C}" srcId="{55586E09-5C11-4429-B177-4A7CD7487591}" destId="{5911C5B5-F0E2-45C2-B22C-F2D3DEC1CB65}" srcOrd="4" destOrd="0" parTransId="{CC1ECC2B-AE7A-4133-8D1D-055771B60817}" sibTransId="{31872B24-AF1C-4070-A572-5C6FB4F2295B}"/>
    <dgm:cxn modelId="{B527F5C7-50E2-4DAC-880F-D6325AB560C5}" srcId="{55586E09-5C11-4429-B177-4A7CD7487591}" destId="{9998EB82-CED5-4FC0-82F8-30743AB47226}" srcOrd="2" destOrd="0" parTransId="{5506BBEE-99DF-48A5-B6A2-0C716CE1AAF3}" sibTransId="{CB112D90-84D0-48F5-90DD-C57B8661EDC0}"/>
    <dgm:cxn modelId="{EA8A95AF-69E0-444F-8835-0A4718FA8309}" type="presOf" srcId="{1C22DCB9-BC92-42AC-B91E-AB277BF22FED}" destId="{B26824EF-5502-4ABB-9CC5-EC4DFB8225EA}" srcOrd="0" destOrd="0" presId="urn:microsoft.com/office/officeart/2005/8/layout/orgChart1"/>
    <dgm:cxn modelId="{E2E72E7D-E0EE-4FEE-92FD-90169AA404AD}" srcId="{AE8A515F-2C54-4BE9-B240-32DED7E50F09}" destId="{55586E09-5C11-4429-B177-4A7CD7487591}" srcOrd="0" destOrd="0" parTransId="{9FA08DE1-AF00-4F7F-B487-F8AFCE7017E1}" sibTransId="{67223905-3C49-4E05-A51B-A4C066AA87CD}"/>
    <dgm:cxn modelId="{7BFB4AC2-557A-4027-964C-F0EAAC78B61E}" type="presOf" srcId="{CC1ECC2B-AE7A-4133-8D1D-055771B60817}" destId="{14BDD8FD-7515-4D3F-B656-E4234E01385F}" srcOrd="0" destOrd="0" presId="urn:microsoft.com/office/officeart/2005/8/layout/orgChart1"/>
    <dgm:cxn modelId="{0983162E-F434-4D31-8AC4-F69926B2A4DC}" type="presOf" srcId="{AAF6BACA-65FF-4AFF-8CCA-8D574CC45F42}" destId="{D9D0012A-9210-40FE-B694-FD9123F4B640}" srcOrd="0" destOrd="0" presId="urn:microsoft.com/office/officeart/2005/8/layout/orgChart1"/>
    <dgm:cxn modelId="{0D509DBC-4DCF-4191-8641-CF749B843051}" type="presOf" srcId="{5911C5B5-F0E2-45C2-B22C-F2D3DEC1CB65}" destId="{9C4EFB71-FF62-4352-A307-B7538A72C5EF}" srcOrd="0" destOrd="0" presId="urn:microsoft.com/office/officeart/2005/8/layout/orgChart1"/>
    <dgm:cxn modelId="{B145C066-DA20-471C-B667-D61F5107A011}" srcId="{55586E09-5C11-4429-B177-4A7CD7487591}" destId="{A830109F-DEA6-4630-ACCE-6259165500E5}" srcOrd="0" destOrd="0" parTransId="{1C22DCB9-BC92-42AC-B91E-AB277BF22FED}" sibTransId="{061C039C-C223-427F-8379-22890397D885}"/>
    <dgm:cxn modelId="{706443B4-EB4D-4B83-BDEC-33A591F83A0D}" type="presOf" srcId="{F43258D0-2CAE-4ED9-95AB-0134B39C6B05}" destId="{7E7A52F9-1F22-43BE-B60E-B38B0E9C4DE5}" srcOrd="1" destOrd="0" presId="urn:microsoft.com/office/officeart/2005/8/layout/orgChart1"/>
    <dgm:cxn modelId="{072E2EFD-2161-4FD5-8F6C-69B54CE8DAB7}" type="presOf" srcId="{A830109F-DEA6-4630-ACCE-6259165500E5}" destId="{095C27C6-E944-4A2A-89CA-A997D87C29F6}" srcOrd="1" destOrd="0" presId="urn:microsoft.com/office/officeart/2005/8/layout/orgChart1"/>
    <dgm:cxn modelId="{FF9CC25A-E647-40BA-BE1E-ED5E1A51204B}" type="presOf" srcId="{DF1AFF39-24F8-4723-9DC3-753D072B3DB1}" destId="{0AE00C64-EA0F-435D-B59E-E3B6A97CB2AC}" srcOrd="0" destOrd="0" presId="urn:microsoft.com/office/officeart/2005/8/layout/orgChart1"/>
    <dgm:cxn modelId="{C89CA55B-19C9-45D6-92DD-42BA7E649DED}" type="presOf" srcId="{AE8A515F-2C54-4BE9-B240-32DED7E50F09}" destId="{2DF77348-65E0-4A71-87E1-8160721F1BB6}" srcOrd="0" destOrd="0" presId="urn:microsoft.com/office/officeart/2005/8/layout/orgChart1"/>
    <dgm:cxn modelId="{14B34593-EAC2-41AA-9D6F-123568934C25}" type="presOf" srcId="{40857A04-CA5D-4AF4-8E5B-81B3CC00FBB2}" destId="{2C9F5516-8913-47EA-AE5C-010293B3D06D}" srcOrd="0" destOrd="0" presId="urn:microsoft.com/office/officeart/2005/8/layout/orgChart1"/>
    <dgm:cxn modelId="{A8E3D11C-65DC-4D93-BCEA-49298EECAFED}" type="presOf" srcId="{55586E09-5C11-4429-B177-4A7CD7487591}" destId="{0CB1ED93-1B07-4053-A195-3A811E889DF5}" srcOrd="0" destOrd="0" presId="urn:microsoft.com/office/officeart/2005/8/layout/orgChart1"/>
    <dgm:cxn modelId="{D0B7773B-7D6F-43C4-89A4-B5B9194FA56E}" type="presOf" srcId="{5506BBEE-99DF-48A5-B6A2-0C716CE1AAF3}" destId="{80CE997F-ADEC-4ACB-9417-158BCD7FC072}" srcOrd="0" destOrd="0" presId="urn:microsoft.com/office/officeart/2005/8/layout/orgChart1"/>
    <dgm:cxn modelId="{457911CA-E666-4F44-929B-3642E09E6F5F}" srcId="{55586E09-5C11-4429-B177-4A7CD7487591}" destId="{DF1AFF39-24F8-4723-9DC3-753D072B3DB1}" srcOrd="3" destOrd="0" parTransId="{4B02E67F-3BC5-43C8-969D-386F9B1415B7}" sibTransId="{BA1A5585-FFA6-4EF4-9E9E-3FDAF7878568}"/>
    <dgm:cxn modelId="{5EDA30FE-1BCB-4287-8B7E-4BA91F4A37DF}" srcId="{55586E09-5C11-4429-B177-4A7CD7487591}" destId="{86C36E33-6F4B-44FB-8946-44C820EC8DA0}" srcOrd="5" destOrd="0" parTransId="{AAF6BACA-65FF-4AFF-8CCA-8D574CC45F42}" sibTransId="{482414A7-EF5F-4B0A-B217-BAF41431B940}"/>
    <dgm:cxn modelId="{48E48AF2-4B65-45F4-AB81-E7A857A46940}" type="presOf" srcId="{5911C5B5-F0E2-45C2-B22C-F2D3DEC1CB65}" destId="{08F2A4AA-6447-41A2-9363-5FA781CD7636}" srcOrd="1" destOrd="0" presId="urn:microsoft.com/office/officeart/2005/8/layout/orgChart1"/>
    <dgm:cxn modelId="{2672DD07-34A7-472A-AFF4-DEB7FEAEAE8F}" type="presOf" srcId="{F43258D0-2CAE-4ED9-95AB-0134B39C6B05}" destId="{EF921669-F72C-4C2F-A76B-0DEA0989808E}" srcOrd="0" destOrd="0" presId="urn:microsoft.com/office/officeart/2005/8/layout/orgChart1"/>
    <dgm:cxn modelId="{1BE99F77-4FDC-44E0-B262-3FBC239DFAC3}" type="presOf" srcId="{FEBC9E08-FA83-4A19-BF79-F2C15717A02D}" destId="{54074483-86FA-49F8-996C-76EDA7B17FB3}" srcOrd="0" destOrd="0" presId="urn:microsoft.com/office/officeart/2005/8/layout/orgChart1"/>
    <dgm:cxn modelId="{878260A2-A6AF-4E16-83D3-9E2D8614B46D}" type="presOf" srcId="{4B02E67F-3BC5-43C8-969D-386F9B1415B7}" destId="{D9D21777-E6E2-4FA6-ACC7-E5E935530829}" srcOrd="0" destOrd="0" presId="urn:microsoft.com/office/officeart/2005/8/layout/orgChart1"/>
    <dgm:cxn modelId="{C6066490-BD20-4240-AF76-50918C68A94A}" srcId="{55586E09-5C11-4429-B177-4A7CD7487591}" destId="{F43258D0-2CAE-4ED9-95AB-0134B39C6B05}" srcOrd="1" destOrd="0" parTransId="{E7D46F59-7D31-4206-85E1-D2FF8A9FA881}" sibTransId="{D6DE4E5E-8868-4B0E-B174-1BDC818D73B8}"/>
    <dgm:cxn modelId="{75E8CAC2-CBF2-437B-BE70-83A3318F89CA}" type="presOf" srcId="{9998EB82-CED5-4FC0-82F8-30743AB47226}" destId="{6339E4FF-2304-4C44-A0A7-54AADF7AA6DB}" srcOrd="1" destOrd="0" presId="urn:microsoft.com/office/officeart/2005/8/layout/orgChart1"/>
    <dgm:cxn modelId="{920BF4C4-B99C-49C7-B5CF-15F4CBEED571}" type="presOf" srcId="{86C36E33-6F4B-44FB-8946-44C820EC8DA0}" destId="{DA97209E-4817-4694-A405-735A41685F44}" srcOrd="1" destOrd="0" presId="urn:microsoft.com/office/officeart/2005/8/layout/orgChart1"/>
    <dgm:cxn modelId="{D5B26586-F1F0-40F8-A7CA-86865EAFB820}" type="presOf" srcId="{40857A04-CA5D-4AF4-8E5B-81B3CC00FBB2}" destId="{CDAFE505-3592-402A-BE74-9AABE5C759F3}" srcOrd="1" destOrd="0" presId="urn:microsoft.com/office/officeart/2005/8/layout/orgChart1"/>
    <dgm:cxn modelId="{8972E2DF-C224-4365-9793-30B7E40F926C}" type="presParOf" srcId="{2DF77348-65E0-4A71-87E1-8160721F1BB6}" destId="{3CED1FA5-2ED9-4EE5-A6BF-CD68C7C913BC}" srcOrd="0" destOrd="0" presId="urn:microsoft.com/office/officeart/2005/8/layout/orgChart1"/>
    <dgm:cxn modelId="{3F2DC03A-4B8D-4106-9AE3-A7A680355EFD}" type="presParOf" srcId="{3CED1FA5-2ED9-4EE5-A6BF-CD68C7C913BC}" destId="{EE4FD378-E102-4AEC-A85D-56D9FA2B671E}" srcOrd="0" destOrd="0" presId="urn:microsoft.com/office/officeart/2005/8/layout/orgChart1"/>
    <dgm:cxn modelId="{AA951343-48E0-4EAE-8095-DDC2AB56A739}" type="presParOf" srcId="{EE4FD378-E102-4AEC-A85D-56D9FA2B671E}" destId="{0CB1ED93-1B07-4053-A195-3A811E889DF5}" srcOrd="0" destOrd="0" presId="urn:microsoft.com/office/officeart/2005/8/layout/orgChart1"/>
    <dgm:cxn modelId="{DA14D1B7-D144-405B-B168-D1DDE9AC800D}" type="presParOf" srcId="{EE4FD378-E102-4AEC-A85D-56D9FA2B671E}" destId="{5AF49522-6D30-4856-A05C-F654312B2294}" srcOrd="1" destOrd="0" presId="urn:microsoft.com/office/officeart/2005/8/layout/orgChart1"/>
    <dgm:cxn modelId="{C856D315-CEE0-4EE6-B48E-66CD6349703E}" type="presParOf" srcId="{3CED1FA5-2ED9-4EE5-A6BF-CD68C7C913BC}" destId="{152E7FB2-AA88-4AA7-A117-019B89B0F930}" srcOrd="1" destOrd="0" presId="urn:microsoft.com/office/officeart/2005/8/layout/orgChart1"/>
    <dgm:cxn modelId="{252CB6CB-0F0D-42FD-A5BD-83A4FA2D9D96}" type="presParOf" srcId="{152E7FB2-AA88-4AA7-A117-019B89B0F930}" destId="{B26824EF-5502-4ABB-9CC5-EC4DFB8225EA}" srcOrd="0" destOrd="0" presId="urn:microsoft.com/office/officeart/2005/8/layout/orgChart1"/>
    <dgm:cxn modelId="{40D95ED1-A7EF-484D-9151-5993D5CF0ED7}" type="presParOf" srcId="{152E7FB2-AA88-4AA7-A117-019B89B0F930}" destId="{44A3AC2B-6DCE-48A6-92FA-C9E083E44E9B}" srcOrd="1" destOrd="0" presId="urn:microsoft.com/office/officeart/2005/8/layout/orgChart1"/>
    <dgm:cxn modelId="{BA4724EA-A8F9-4DFE-9006-A0236D4C2C40}" type="presParOf" srcId="{44A3AC2B-6DCE-48A6-92FA-C9E083E44E9B}" destId="{FE2C0541-02E8-421E-B5CA-C8F9895723FB}" srcOrd="0" destOrd="0" presId="urn:microsoft.com/office/officeart/2005/8/layout/orgChart1"/>
    <dgm:cxn modelId="{E5866F90-3A0F-4EDF-A823-BCB4A20BC398}" type="presParOf" srcId="{FE2C0541-02E8-421E-B5CA-C8F9895723FB}" destId="{D4DB4E39-A0F3-4DEF-9DDB-4057C586A5E5}" srcOrd="0" destOrd="0" presId="urn:microsoft.com/office/officeart/2005/8/layout/orgChart1"/>
    <dgm:cxn modelId="{3BEAD4FE-593E-46A9-A996-6C9C282A1AC0}" type="presParOf" srcId="{FE2C0541-02E8-421E-B5CA-C8F9895723FB}" destId="{095C27C6-E944-4A2A-89CA-A997D87C29F6}" srcOrd="1" destOrd="0" presId="urn:microsoft.com/office/officeart/2005/8/layout/orgChart1"/>
    <dgm:cxn modelId="{37E9CB79-E96F-43CE-BEA4-8A1A44AA2FCB}" type="presParOf" srcId="{44A3AC2B-6DCE-48A6-92FA-C9E083E44E9B}" destId="{8B7FAE63-C61A-48DF-815F-F739CA649BC3}" srcOrd="1" destOrd="0" presId="urn:microsoft.com/office/officeart/2005/8/layout/orgChart1"/>
    <dgm:cxn modelId="{22083E92-6FC9-4A3B-B314-68E74AF9B5DE}" type="presParOf" srcId="{44A3AC2B-6DCE-48A6-92FA-C9E083E44E9B}" destId="{063B1428-AE6B-4CF5-A69D-48DF782798CA}" srcOrd="2" destOrd="0" presId="urn:microsoft.com/office/officeart/2005/8/layout/orgChart1"/>
    <dgm:cxn modelId="{85C12904-1E9F-499C-B0C9-C2D52F4293B7}" type="presParOf" srcId="{152E7FB2-AA88-4AA7-A117-019B89B0F930}" destId="{55461BCF-35FD-4F25-BFB7-E684EC50A29E}" srcOrd="2" destOrd="0" presId="urn:microsoft.com/office/officeart/2005/8/layout/orgChart1"/>
    <dgm:cxn modelId="{372B6353-B242-4B24-8063-A15DDC98ADEB}" type="presParOf" srcId="{152E7FB2-AA88-4AA7-A117-019B89B0F930}" destId="{7F4766CA-5B71-4E35-A565-B664DBA9F336}" srcOrd="3" destOrd="0" presId="urn:microsoft.com/office/officeart/2005/8/layout/orgChart1"/>
    <dgm:cxn modelId="{32497DB9-D49B-43B1-947E-1B6765AFDAC8}" type="presParOf" srcId="{7F4766CA-5B71-4E35-A565-B664DBA9F336}" destId="{6DD31365-E28B-400A-87B3-BCBBC345A3EB}" srcOrd="0" destOrd="0" presId="urn:microsoft.com/office/officeart/2005/8/layout/orgChart1"/>
    <dgm:cxn modelId="{0C560B5C-185D-4A29-A10A-95E65840308A}" type="presParOf" srcId="{6DD31365-E28B-400A-87B3-BCBBC345A3EB}" destId="{EF921669-F72C-4C2F-A76B-0DEA0989808E}" srcOrd="0" destOrd="0" presId="urn:microsoft.com/office/officeart/2005/8/layout/orgChart1"/>
    <dgm:cxn modelId="{B0AF1638-0CE2-42E3-ACA8-813DD54C17DF}" type="presParOf" srcId="{6DD31365-E28B-400A-87B3-BCBBC345A3EB}" destId="{7E7A52F9-1F22-43BE-B60E-B38B0E9C4DE5}" srcOrd="1" destOrd="0" presId="urn:microsoft.com/office/officeart/2005/8/layout/orgChart1"/>
    <dgm:cxn modelId="{788A5CF9-C5EC-4347-998F-7DFB13B81F14}" type="presParOf" srcId="{7F4766CA-5B71-4E35-A565-B664DBA9F336}" destId="{762EAFA6-66A3-4A33-8BBB-58C88FF0F463}" srcOrd="1" destOrd="0" presId="urn:microsoft.com/office/officeart/2005/8/layout/orgChart1"/>
    <dgm:cxn modelId="{56F0D21D-B572-47F6-B091-2DCADEA8F984}" type="presParOf" srcId="{7F4766CA-5B71-4E35-A565-B664DBA9F336}" destId="{A0C9526A-E0AC-413A-A353-74B64B904CB6}" srcOrd="2" destOrd="0" presId="urn:microsoft.com/office/officeart/2005/8/layout/orgChart1"/>
    <dgm:cxn modelId="{B7B36364-EFC4-480A-9147-DE9B31D31E72}" type="presParOf" srcId="{152E7FB2-AA88-4AA7-A117-019B89B0F930}" destId="{80CE997F-ADEC-4ACB-9417-158BCD7FC072}" srcOrd="4" destOrd="0" presId="urn:microsoft.com/office/officeart/2005/8/layout/orgChart1"/>
    <dgm:cxn modelId="{7F6CF4DE-059B-4143-BA18-8AD2C622DBEF}" type="presParOf" srcId="{152E7FB2-AA88-4AA7-A117-019B89B0F930}" destId="{459D930D-35D7-4097-B534-FB214B074AD6}" srcOrd="5" destOrd="0" presId="urn:microsoft.com/office/officeart/2005/8/layout/orgChart1"/>
    <dgm:cxn modelId="{303BC110-6710-40B5-AC18-B84E5889A8F6}" type="presParOf" srcId="{459D930D-35D7-4097-B534-FB214B074AD6}" destId="{D0BB5FA4-5108-40EE-9466-3326719603AC}" srcOrd="0" destOrd="0" presId="urn:microsoft.com/office/officeart/2005/8/layout/orgChart1"/>
    <dgm:cxn modelId="{68836AB5-5F33-4686-8E26-9043F5A84F32}" type="presParOf" srcId="{D0BB5FA4-5108-40EE-9466-3326719603AC}" destId="{EB5C9B05-092E-411E-B695-7BEF04AACB49}" srcOrd="0" destOrd="0" presId="urn:microsoft.com/office/officeart/2005/8/layout/orgChart1"/>
    <dgm:cxn modelId="{3F8F1195-48AC-4536-8627-13A273173A3E}" type="presParOf" srcId="{D0BB5FA4-5108-40EE-9466-3326719603AC}" destId="{6339E4FF-2304-4C44-A0A7-54AADF7AA6DB}" srcOrd="1" destOrd="0" presId="urn:microsoft.com/office/officeart/2005/8/layout/orgChart1"/>
    <dgm:cxn modelId="{DE5432BD-5050-4331-8C2B-9FD04D93659D}" type="presParOf" srcId="{459D930D-35D7-4097-B534-FB214B074AD6}" destId="{5D9A8CCC-5776-4013-96E1-9CFB576C59C2}" srcOrd="1" destOrd="0" presId="urn:microsoft.com/office/officeart/2005/8/layout/orgChart1"/>
    <dgm:cxn modelId="{5A1C6CD0-0FA8-4994-AA18-581BF5C5DD28}" type="presParOf" srcId="{459D930D-35D7-4097-B534-FB214B074AD6}" destId="{59EAF94B-ED5B-45B1-A24E-A199A8B7CD4F}" srcOrd="2" destOrd="0" presId="urn:microsoft.com/office/officeart/2005/8/layout/orgChart1"/>
    <dgm:cxn modelId="{0FF148BF-B6C9-4645-AFC6-F7B0695F342D}" type="presParOf" srcId="{152E7FB2-AA88-4AA7-A117-019B89B0F930}" destId="{D9D21777-E6E2-4FA6-ACC7-E5E935530829}" srcOrd="6" destOrd="0" presId="urn:microsoft.com/office/officeart/2005/8/layout/orgChart1"/>
    <dgm:cxn modelId="{EEAE98F3-B1A1-4A72-A70E-581427F013ED}" type="presParOf" srcId="{152E7FB2-AA88-4AA7-A117-019B89B0F930}" destId="{B2D58D43-22DC-458C-AA9F-8C0FF81F0279}" srcOrd="7" destOrd="0" presId="urn:microsoft.com/office/officeart/2005/8/layout/orgChart1"/>
    <dgm:cxn modelId="{9FF1FF1A-8724-45D7-9F65-3C095A48A23E}" type="presParOf" srcId="{B2D58D43-22DC-458C-AA9F-8C0FF81F0279}" destId="{5B0EA132-5C71-4C6B-813F-FA0C5EF4BEE3}" srcOrd="0" destOrd="0" presId="urn:microsoft.com/office/officeart/2005/8/layout/orgChart1"/>
    <dgm:cxn modelId="{B93F8D5E-3FEF-420C-B5D8-90D4AAC1E201}" type="presParOf" srcId="{5B0EA132-5C71-4C6B-813F-FA0C5EF4BEE3}" destId="{0AE00C64-EA0F-435D-B59E-E3B6A97CB2AC}" srcOrd="0" destOrd="0" presId="urn:microsoft.com/office/officeart/2005/8/layout/orgChart1"/>
    <dgm:cxn modelId="{2A838AE5-2E4F-4F13-91F1-3A4BBC451234}" type="presParOf" srcId="{5B0EA132-5C71-4C6B-813F-FA0C5EF4BEE3}" destId="{AC94A4EB-BE08-469F-BB43-FC9EF854E33B}" srcOrd="1" destOrd="0" presId="urn:microsoft.com/office/officeart/2005/8/layout/orgChart1"/>
    <dgm:cxn modelId="{27FF430A-0D52-46E1-9ED8-8C039F7FF844}" type="presParOf" srcId="{B2D58D43-22DC-458C-AA9F-8C0FF81F0279}" destId="{B1916C6B-2040-4E99-B903-4841341A4499}" srcOrd="1" destOrd="0" presId="urn:microsoft.com/office/officeart/2005/8/layout/orgChart1"/>
    <dgm:cxn modelId="{C2980F84-5A4F-44FF-BB3C-D852EB0456D0}" type="presParOf" srcId="{B2D58D43-22DC-458C-AA9F-8C0FF81F0279}" destId="{190C6E1F-0F0D-4CFD-8A99-FCE1584AA223}" srcOrd="2" destOrd="0" presId="urn:microsoft.com/office/officeart/2005/8/layout/orgChart1"/>
    <dgm:cxn modelId="{9A478271-D6FC-4CB3-8B9B-D1BAC73D4CEC}" type="presParOf" srcId="{152E7FB2-AA88-4AA7-A117-019B89B0F930}" destId="{14BDD8FD-7515-4D3F-B656-E4234E01385F}" srcOrd="8" destOrd="0" presId="urn:microsoft.com/office/officeart/2005/8/layout/orgChart1"/>
    <dgm:cxn modelId="{16F9D5E5-1E44-4059-A62E-1924C06EE34F}" type="presParOf" srcId="{152E7FB2-AA88-4AA7-A117-019B89B0F930}" destId="{D76C2300-1587-4481-B92D-313608498F25}" srcOrd="9" destOrd="0" presId="urn:microsoft.com/office/officeart/2005/8/layout/orgChart1"/>
    <dgm:cxn modelId="{CBAF9612-F4AD-44E0-8DEA-BF09297BCA73}" type="presParOf" srcId="{D76C2300-1587-4481-B92D-313608498F25}" destId="{1D314C64-E112-46FC-81F8-143D432E8736}" srcOrd="0" destOrd="0" presId="urn:microsoft.com/office/officeart/2005/8/layout/orgChart1"/>
    <dgm:cxn modelId="{CFD03E6D-584E-46DB-9B5A-A03675FD1D1F}" type="presParOf" srcId="{1D314C64-E112-46FC-81F8-143D432E8736}" destId="{9C4EFB71-FF62-4352-A307-B7538A72C5EF}" srcOrd="0" destOrd="0" presId="urn:microsoft.com/office/officeart/2005/8/layout/orgChart1"/>
    <dgm:cxn modelId="{D5DC576A-2A91-4D89-8204-A3330FAE565F}" type="presParOf" srcId="{1D314C64-E112-46FC-81F8-143D432E8736}" destId="{08F2A4AA-6447-41A2-9363-5FA781CD7636}" srcOrd="1" destOrd="0" presId="urn:microsoft.com/office/officeart/2005/8/layout/orgChart1"/>
    <dgm:cxn modelId="{2B8EB251-8D2E-4401-ACDE-93A67B7722E7}" type="presParOf" srcId="{D76C2300-1587-4481-B92D-313608498F25}" destId="{32427868-9DB9-407E-A176-9062EB693760}" srcOrd="1" destOrd="0" presId="urn:microsoft.com/office/officeart/2005/8/layout/orgChart1"/>
    <dgm:cxn modelId="{C5C6ECDD-A5D1-4221-8746-E16C6DE8F25D}" type="presParOf" srcId="{D76C2300-1587-4481-B92D-313608498F25}" destId="{8B9E9342-2B0D-4337-B863-8606BC9DBE50}" srcOrd="2" destOrd="0" presId="urn:microsoft.com/office/officeart/2005/8/layout/orgChart1"/>
    <dgm:cxn modelId="{04D86BCC-4A15-4FF4-8C6B-7F2CB43BAD68}" type="presParOf" srcId="{152E7FB2-AA88-4AA7-A117-019B89B0F930}" destId="{D9D0012A-9210-40FE-B694-FD9123F4B640}" srcOrd="10" destOrd="0" presId="urn:microsoft.com/office/officeart/2005/8/layout/orgChart1"/>
    <dgm:cxn modelId="{353F622E-EC9A-4A28-9674-A48648304808}" type="presParOf" srcId="{152E7FB2-AA88-4AA7-A117-019B89B0F930}" destId="{4EF39F5A-4E64-4BFF-BDD9-0EC0926E65FE}" srcOrd="11" destOrd="0" presId="urn:microsoft.com/office/officeart/2005/8/layout/orgChart1"/>
    <dgm:cxn modelId="{C50C1170-6BA6-4446-920E-51AECE171618}" type="presParOf" srcId="{4EF39F5A-4E64-4BFF-BDD9-0EC0926E65FE}" destId="{2F6FAB62-E868-4532-9857-72B2CE2AE4F7}" srcOrd="0" destOrd="0" presId="urn:microsoft.com/office/officeart/2005/8/layout/orgChart1"/>
    <dgm:cxn modelId="{B75810F8-D3A5-4EF1-B29F-915C24373DD7}" type="presParOf" srcId="{2F6FAB62-E868-4532-9857-72B2CE2AE4F7}" destId="{32596115-B03E-4F28-99B9-BCB7D102530A}" srcOrd="0" destOrd="0" presId="urn:microsoft.com/office/officeart/2005/8/layout/orgChart1"/>
    <dgm:cxn modelId="{1F5D412C-EF41-4C4E-B3D6-7C4138B4771B}" type="presParOf" srcId="{2F6FAB62-E868-4532-9857-72B2CE2AE4F7}" destId="{DA97209E-4817-4694-A405-735A41685F44}" srcOrd="1" destOrd="0" presId="urn:microsoft.com/office/officeart/2005/8/layout/orgChart1"/>
    <dgm:cxn modelId="{804DC99C-A0C4-46A7-AD28-0BB2DDA2A897}" type="presParOf" srcId="{4EF39F5A-4E64-4BFF-BDD9-0EC0926E65FE}" destId="{A19FBB98-DD69-452F-80F9-530B95FEE1F6}" srcOrd="1" destOrd="0" presId="urn:microsoft.com/office/officeart/2005/8/layout/orgChart1"/>
    <dgm:cxn modelId="{6200B516-1990-4433-A268-398E4FA49F9A}" type="presParOf" srcId="{4EF39F5A-4E64-4BFF-BDD9-0EC0926E65FE}" destId="{6386A518-FBCB-4FC7-871C-BF81033908F0}" srcOrd="2" destOrd="0" presId="urn:microsoft.com/office/officeart/2005/8/layout/orgChart1"/>
    <dgm:cxn modelId="{39129FAB-B511-45ED-9C7C-ED9B12C7D90F}" type="presParOf" srcId="{152E7FB2-AA88-4AA7-A117-019B89B0F930}" destId="{54074483-86FA-49F8-996C-76EDA7B17FB3}" srcOrd="12" destOrd="0" presId="urn:microsoft.com/office/officeart/2005/8/layout/orgChart1"/>
    <dgm:cxn modelId="{4205F308-7686-4DC4-BCCC-22CDDC5525E9}" type="presParOf" srcId="{152E7FB2-AA88-4AA7-A117-019B89B0F930}" destId="{D94B312F-4BFC-43DB-B067-0D12C9D4183E}" srcOrd="13" destOrd="0" presId="urn:microsoft.com/office/officeart/2005/8/layout/orgChart1"/>
    <dgm:cxn modelId="{3B9DAEDF-782F-4619-84E2-6FEF1A233B37}" type="presParOf" srcId="{D94B312F-4BFC-43DB-B067-0D12C9D4183E}" destId="{7B6D03C6-B684-40F7-A63D-4C5926BDB779}" srcOrd="0" destOrd="0" presId="urn:microsoft.com/office/officeart/2005/8/layout/orgChart1"/>
    <dgm:cxn modelId="{CF7F8B98-3201-4729-8171-B9F9C593AC27}" type="presParOf" srcId="{7B6D03C6-B684-40F7-A63D-4C5926BDB779}" destId="{2C9F5516-8913-47EA-AE5C-010293B3D06D}" srcOrd="0" destOrd="0" presId="urn:microsoft.com/office/officeart/2005/8/layout/orgChart1"/>
    <dgm:cxn modelId="{1A64EA3B-97FD-470D-8B08-6C83DBDEC8CF}" type="presParOf" srcId="{7B6D03C6-B684-40F7-A63D-4C5926BDB779}" destId="{CDAFE505-3592-402A-BE74-9AABE5C759F3}" srcOrd="1" destOrd="0" presId="urn:microsoft.com/office/officeart/2005/8/layout/orgChart1"/>
    <dgm:cxn modelId="{B4E0DD2B-CC05-40E5-92B0-B7B9548BFD53}" type="presParOf" srcId="{D94B312F-4BFC-43DB-B067-0D12C9D4183E}" destId="{822DEC24-A58F-470F-9BAB-F4C83919D8EA}" srcOrd="1" destOrd="0" presId="urn:microsoft.com/office/officeart/2005/8/layout/orgChart1"/>
    <dgm:cxn modelId="{5878A092-D787-47C7-A0E1-C76000438E19}" type="presParOf" srcId="{D94B312F-4BFC-43DB-B067-0D12C9D4183E}" destId="{9AF1EDB0-5C13-4D80-AADF-21C38BABC65B}" srcOrd="2" destOrd="0" presId="urn:microsoft.com/office/officeart/2005/8/layout/orgChart1"/>
    <dgm:cxn modelId="{8C38C8D0-6851-4F51-95FA-256783D502F2}" type="presParOf" srcId="{3CED1FA5-2ED9-4EE5-A6BF-CD68C7C913BC}" destId="{AFD52340-225A-49EC-8AB9-281D9F3F649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74483-86FA-49F8-996C-76EDA7B17FB3}">
      <dsp:nvSpPr>
        <dsp:cNvPr id="0" name=""/>
        <dsp:cNvSpPr/>
      </dsp:nvSpPr>
      <dsp:spPr>
        <a:xfrm>
          <a:off x="5636301" y="2409576"/>
          <a:ext cx="4795810" cy="491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138"/>
              </a:lnTo>
              <a:lnTo>
                <a:pt x="4795810" y="458138"/>
              </a:lnTo>
              <a:lnTo>
                <a:pt x="4795810" y="4911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0012A-9210-40FE-B694-FD9123F4B640}">
      <dsp:nvSpPr>
        <dsp:cNvPr id="0" name=""/>
        <dsp:cNvSpPr/>
      </dsp:nvSpPr>
      <dsp:spPr>
        <a:xfrm>
          <a:off x="5636301" y="2409576"/>
          <a:ext cx="2967963" cy="938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5738"/>
              </a:lnTo>
              <a:lnTo>
                <a:pt x="2967963" y="905738"/>
              </a:lnTo>
              <a:lnTo>
                <a:pt x="2967963" y="9387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DD8FD-7515-4D3F-B656-E4234E01385F}">
      <dsp:nvSpPr>
        <dsp:cNvPr id="0" name=""/>
        <dsp:cNvSpPr/>
      </dsp:nvSpPr>
      <dsp:spPr>
        <a:xfrm>
          <a:off x="5636301" y="2409576"/>
          <a:ext cx="4445009" cy="15725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9540"/>
              </a:lnTo>
              <a:lnTo>
                <a:pt x="4445009" y="1539540"/>
              </a:lnTo>
              <a:lnTo>
                <a:pt x="4445009" y="15725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D21777-E6E2-4FA6-ACC7-E5E935530829}">
      <dsp:nvSpPr>
        <dsp:cNvPr id="0" name=""/>
        <dsp:cNvSpPr/>
      </dsp:nvSpPr>
      <dsp:spPr>
        <a:xfrm>
          <a:off x="4296356" y="2409576"/>
          <a:ext cx="1339944" cy="911054"/>
        </a:xfrm>
        <a:custGeom>
          <a:avLst/>
          <a:gdLst/>
          <a:ahLst/>
          <a:cxnLst/>
          <a:rect l="0" t="0" r="0" b="0"/>
          <a:pathLst>
            <a:path>
              <a:moveTo>
                <a:pt x="1339944" y="0"/>
              </a:moveTo>
              <a:lnTo>
                <a:pt x="1339944" y="878048"/>
              </a:lnTo>
              <a:lnTo>
                <a:pt x="0" y="878048"/>
              </a:lnTo>
              <a:lnTo>
                <a:pt x="0" y="9110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E997F-ADEC-4ACB-9417-158BCD7FC072}">
      <dsp:nvSpPr>
        <dsp:cNvPr id="0" name=""/>
        <dsp:cNvSpPr/>
      </dsp:nvSpPr>
      <dsp:spPr>
        <a:xfrm>
          <a:off x="2985768" y="2409576"/>
          <a:ext cx="2650533" cy="1808244"/>
        </a:xfrm>
        <a:custGeom>
          <a:avLst/>
          <a:gdLst/>
          <a:ahLst/>
          <a:cxnLst/>
          <a:rect l="0" t="0" r="0" b="0"/>
          <a:pathLst>
            <a:path>
              <a:moveTo>
                <a:pt x="2650533" y="0"/>
              </a:moveTo>
              <a:lnTo>
                <a:pt x="2650533" y="1775238"/>
              </a:lnTo>
              <a:lnTo>
                <a:pt x="0" y="1775238"/>
              </a:lnTo>
              <a:lnTo>
                <a:pt x="0" y="18082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461BCF-35FD-4F25-BFB7-E684EC50A29E}">
      <dsp:nvSpPr>
        <dsp:cNvPr id="0" name=""/>
        <dsp:cNvSpPr/>
      </dsp:nvSpPr>
      <dsp:spPr>
        <a:xfrm>
          <a:off x="5403992" y="2409576"/>
          <a:ext cx="232309" cy="2213323"/>
        </a:xfrm>
        <a:custGeom>
          <a:avLst/>
          <a:gdLst/>
          <a:ahLst/>
          <a:cxnLst/>
          <a:rect l="0" t="0" r="0" b="0"/>
          <a:pathLst>
            <a:path>
              <a:moveTo>
                <a:pt x="232309" y="0"/>
              </a:moveTo>
              <a:lnTo>
                <a:pt x="232309" y="2180317"/>
              </a:lnTo>
              <a:lnTo>
                <a:pt x="0" y="2180317"/>
              </a:lnTo>
              <a:lnTo>
                <a:pt x="0" y="22133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824EF-5502-4ABB-9CC5-EC4DFB8225EA}">
      <dsp:nvSpPr>
        <dsp:cNvPr id="0" name=""/>
        <dsp:cNvSpPr/>
      </dsp:nvSpPr>
      <dsp:spPr>
        <a:xfrm>
          <a:off x="822180" y="2409576"/>
          <a:ext cx="4814120" cy="503202"/>
        </a:xfrm>
        <a:custGeom>
          <a:avLst/>
          <a:gdLst/>
          <a:ahLst/>
          <a:cxnLst/>
          <a:rect l="0" t="0" r="0" b="0"/>
          <a:pathLst>
            <a:path>
              <a:moveTo>
                <a:pt x="4814120" y="0"/>
              </a:moveTo>
              <a:lnTo>
                <a:pt x="4814120" y="470196"/>
              </a:lnTo>
              <a:lnTo>
                <a:pt x="0" y="470196"/>
              </a:lnTo>
              <a:lnTo>
                <a:pt x="0" y="5032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1ED93-1B07-4053-A195-3A811E889DF5}">
      <dsp:nvSpPr>
        <dsp:cNvPr id="0" name=""/>
        <dsp:cNvSpPr/>
      </dsp:nvSpPr>
      <dsp:spPr>
        <a:xfrm rot="10800000" flipV="1">
          <a:off x="4506210" y="1899161"/>
          <a:ext cx="2260181" cy="5104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solidFill>
                <a:schemeClr val="tx1"/>
              </a:solidFill>
            </a:rPr>
            <a:t>V</a:t>
          </a:r>
          <a:r>
            <a:rPr lang="en-US" sz="2800" kern="1200" dirty="0" smtClean="0">
              <a:solidFill>
                <a:schemeClr val="tx1"/>
              </a:solidFill>
            </a:rPr>
            <a:t>E</a:t>
          </a:r>
          <a:r>
            <a:rPr lang="bn-BD" sz="2800" kern="1200" dirty="0" smtClean="0">
              <a:solidFill>
                <a:schemeClr val="tx1"/>
              </a:solidFill>
            </a:rPr>
            <a:t>RTEBRATA</a:t>
          </a:r>
          <a:endParaRPr lang="en-US" sz="2800" kern="1200" dirty="0">
            <a:solidFill>
              <a:schemeClr val="tx1"/>
            </a:solidFill>
          </a:endParaRPr>
        </a:p>
      </dsp:txBody>
      <dsp:txXfrm rot="-10800000">
        <a:off x="4506210" y="1899161"/>
        <a:ext cx="2260181" cy="510415"/>
      </dsp:txXfrm>
    </dsp:sp>
    <dsp:sp modelId="{D4DB4E39-A0F3-4DEF-9DDB-4057C586A5E5}">
      <dsp:nvSpPr>
        <dsp:cNvPr id="0" name=""/>
        <dsp:cNvSpPr/>
      </dsp:nvSpPr>
      <dsp:spPr>
        <a:xfrm>
          <a:off x="49301" y="2912779"/>
          <a:ext cx="1545758" cy="3861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Arial" panose="020B0604020202020204" pitchFamily="34" charset="0"/>
            </a:rPr>
            <a:t>1.Cyclostomata</a:t>
          </a:r>
          <a:endParaRPr lang="en-US" sz="1600" kern="1200" dirty="0"/>
        </a:p>
      </dsp:txBody>
      <dsp:txXfrm>
        <a:off x="49301" y="2912779"/>
        <a:ext cx="1545758" cy="386146"/>
      </dsp:txXfrm>
    </dsp:sp>
    <dsp:sp modelId="{EF921669-F72C-4C2F-A76B-0DEA0989808E}">
      <dsp:nvSpPr>
        <dsp:cNvPr id="0" name=""/>
        <dsp:cNvSpPr/>
      </dsp:nvSpPr>
      <dsp:spPr>
        <a:xfrm>
          <a:off x="4384048" y="4622900"/>
          <a:ext cx="2039887" cy="4148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7.Mammalia</a:t>
          </a:r>
          <a:endParaRPr lang="en-US" sz="2400" kern="1200" dirty="0"/>
        </a:p>
      </dsp:txBody>
      <dsp:txXfrm>
        <a:off x="4384048" y="4622900"/>
        <a:ext cx="2039887" cy="414882"/>
      </dsp:txXfrm>
    </dsp:sp>
    <dsp:sp modelId="{EB5C9B05-092E-411E-B695-7BEF04AACB49}">
      <dsp:nvSpPr>
        <dsp:cNvPr id="0" name=""/>
        <dsp:cNvSpPr/>
      </dsp:nvSpPr>
      <dsp:spPr>
        <a:xfrm>
          <a:off x="2127299" y="4217821"/>
          <a:ext cx="1716936" cy="4080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/>
            <a:t>5.Reptilia</a:t>
          </a:r>
          <a:endParaRPr lang="en-US" sz="2400" kern="1200" dirty="0"/>
        </a:p>
      </dsp:txBody>
      <dsp:txXfrm>
        <a:off x="2127299" y="4217821"/>
        <a:ext cx="1716936" cy="408068"/>
      </dsp:txXfrm>
    </dsp:sp>
    <dsp:sp modelId="{0AE00C64-EA0F-435D-B59E-E3B6A97CB2AC}">
      <dsp:nvSpPr>
        <dsp:cNvPr id="0" name=""/>
        <dsp:cNvSpPr/>
      </dsp:nvSpPr>
      <dsp:spPr>
        <a:xfrm>
          <a:off x="3500522" y="3320631"/>
          <a:ext cx="1591667" cy="4275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Arial" panose="020B0604020202020204" pitchFamily="34" charset="0"/>
            </a:rPr>
            <a:t>3.</a:t>
          </a:r>
          <a:r>
            <a:rPr lang="en-US" sz="1600" kern="1200" dirty="0" err="1" smtClean="0">
              <a:latin typeface="Arial" panose="020B0604020202020204" pitchFamily="34" charset="0"/>
            </a:rPr>
            <a:t>Osteichthyes</a:t>
          </a:r>
          <a:endParaRPr lang="bn-BD" sz="1600" kern="1200" dirty="0">
            <a:latin typeface="Arial" panose="020B0604020202020204" pitchFamily="34" charset="0"/>
          </a:endParaRPr>
        </a:p>
      </dsp:txBody>
      <dsp:txXfrm>
        <a:off x="3500522" y="3320631"/>
        <a:ext cx="1591667" cy="427549"/>
      </dsp:txXfrm>
    </dsp:sp>
    <dsp:sp modelId="{9C4EFB71-FF62-4352-A307-B7538A72C5EF}">
      <dsp:nvSpPr>
        <dsp:cNvPr id="0" name=""/>
        <dsp:cNvSpPr/>
      </dsp:nvSpPr>
      <dsp:spPr>
        <a:xfrm>
          <a:off x="9560488" y="3982123"/>
          <a:ext cx="1041645" cy="358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/>
            <a:t>6</a:t>
          </a:r>
          <a:r>
            <a:rPr lang="bn-BD" sz="2400" kern="1200" dirty="0" smtClean="0"/>
            <a:t>.Aves</a:t>
          </a:r>
          <a:endParaRPr lang="en-US" sz="2400" kern="1200" dirty="0"/>
        </a:p>
      </dsp:txBody>
      <dsp:txXfrm>
        <a:off x="9560488" y="3982123"/>
        <a:ext cx="1041645" cy="358041"/>
      </dsp:txXfrm>
    </dsp:sp>
    <dsp:sp modelId="{32596115-B03E-4F28-99B9-BCB7D102530A}">
      <dsp:nvSpPr>
        <dsp:cNvPr id="0" name=""/>
        <dsp:cNvSpPr/>
      </dsp:nvSpPr>
      <dsp:spPr>
        <a:xfrm>
          <a:off x="7974437" y="3348321"/>
          <a:ext cx="1259654" cy="4711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Arial" panose="020B0604020202020204" pitchFamily="34" charset="0"/>
            </a:rPr>
            <a:t>4.</a:t>
          </a:r>
          <a:r>
            <a:rPr lang="en-US" sz="1600" kern="1200" dirty="0" err="1" smtClean="0">
              <a:latin typeface="Arial" panose="020B0604020202020204" pitchFamily="34" charset="0"/>
            </a:rPr>
            <a:t>Amphibia</a:t>
          </a:r>
          <a:endParaRPr lang="en-US" sz="1600" kern="1200" dirty="0"/>
        </a:p>
      </dsp:txBody>
      <dsp:txXfrm>
        <a:off x="7974437" y="3348321"/>
        <a:ext cx="1259654" cy="471108"/>
      </dsp:txXfrm>
    </dsp:sp>
    <dsp:sp modelId="{2C9F5516-8913-47EA-AE5C-010293B3D06D}">
      <dsp:nvSpPr>
        <dsp:cNvPr id="0" name=""/>
        <dsp:cNvSpPr/>
      </dsp:nvSpPr>
      <dsp:spPr>
        <a:xfrm>
          <a:off x="9597700" y="2900721"/>
          <a:ext cx="1668823" cy="4455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latin typeface="Arial" panose="020B0604020202020204" pitchFamily="34" charset="0"/>
            </a:rPr>
            <a:t>2.</a:t>
          </a:r>
          <a:r>
            <a:rPr lang="en-US" sz="1600" kern="1200" dirty="0" err="1" smtClean="0">
              <a:latin typeface="Arial" panose="020B0604020202020204" pitchFamily="34" charset="0"/>
            </a:rPr>
            <a:t>Chondrichthyes</a:t>
          </a:r>
          <a:endParaRPr lang="en-US" sz="1600" kern="1200" dirty="0"/>
        </a:p>
      </dsp:txBody>
      <dsp:txXfrm>
        <a:off x="9597700" y="2900721"/>
        <a:ext cx="1668823" cy="4455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09849-82E4-467C-9D86-FD9B1C1F3A53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D8584-7A0C-4D2E-87DB-BAF25D4A1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7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81CAD3-E997-4C60-B29B-7C4E2AB694E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4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3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54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1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70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782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8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26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2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31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9C949-1278-427F-BB91-2899A5CA7611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1AD07-668C-4365-A507-EEFAA9D9C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9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08027" y="209862"/>
            <a:ext cx="6130977" cy="1935462"/>
          </a:xfrm>
        </p:spPr>
        <p:txBody>
          <a:bodyPr>
            <a:prstTxWarp prst="textWave4">
              <a:avLst>
                <a:gd name="adj1" fmla="val 12500"/>
                <a:gd name="adj2" fmla="val -1310"/>
              </a:avLst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7200" b="1" u="sng" dirty="0">
                <a:ln/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7200" b="1" u="sng" dirty="0">
              <a:ln/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13" y="82447"/>
            <a:ext cx="1095147" cy="10951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606" y="2145324"/>
            <a:ext cx="5009817" cy="47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794" y="284813"/>
            <a:ext cx="11602386" cy="62059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  <a:endParaRPr lang="en-US" sz="36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IN" sz="3600" dirty="0">
              <a:latin typeface="Kalpurush" pitchFamily="2" charset="0"/>
              <a:cs typeface="Kalpurush" pitchFamily="2" charset="0"/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দেহ সাইক্লোয়েড, </a:t>
            </a:r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গ্যানয়েড </a:t>
            </a: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বা </a:t>
            </a:r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টিনয়েড </a:t>
            </a: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আঁইশ দ্বারা আবৃত। </a:t>
            </a:r>
          </a:p>
          <a:p>
            <a:pPr lvl="1"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মাথার দুই পাশে চার জোড়া ফুলকা থাকে। </a:t>
            </a:r>
          </a:p>
          <a:p>
            <a:pPr lvl="1" algn="just">
              <a:buFont typeface="Wingdings" pitchFamily="2" charset="2"/>
              <a:buChar char="§"/>
            </a:pPr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অধিকাংশ স্বাদু পানির মাছ। </a:t>
            </a:r>
          </a:p>
          <a:p>
            <a:pPr algn="just"/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	</a:t>
            </a:r>
            <a:endParaRPr lang="en-US" sz="36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en-US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        </a:t>
            </a:r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উদাহরণঃ ইলিশ</a:t>
            </a:r>
            <a:endParaRPr lang="en-US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47344" y="434715"/>
            <a:ext cx="3642610" cy="779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latin typeface="Arial" panose="020B0604020202020204" pitchFamily="34" charset="0"/>
              </a:rPr>
              <a:t>    </a:t>
            </a:r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Osteichthyes</a:t>
            </a:r>
            <a:endParaRPr lang="bn-BD" sz="3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34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7020" y="814945"/>
            <a:ext cx="6434374" cy="5148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937089" y="763108"/>
            <a:ext cx="6434375" cy="525248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91725" y="172164"/>
            <a:ext cx="2173573" cy="6434376"/>
            <a:chOff x="4991725" y="172164"/>
            <a:chExt cx="2173573" cy="6434376"/>
          </a:xfrm>
        </p:grpSpPr>
        <p:sp>
          <p:nvSpPr>
            <p:cNvPr id="5" name="Rectangle 4"/>
            <p:cNvSpPr/>
            <p:nvPr/>
          </p:nvSpPr>
          <p:spPr>
            <a:xfrm>
              <a:off x="5554980" y="172164"/>
              <a:ext cx="973053" cy="643437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400" smtClean="0">
                  <a:solidFill>
                    <a:schemeClr val="tx1"/>
                  </a:solidFill>
                </a:rPr>
                <a:t>সি</a:t>
              </a:r>
            </a:p>
            <a:p>
              <a:pPr algn="ctr"/>
              <a:r>
                <a:rPr lang="bn-BD" sz="4400" smtClean="0">
                  <a:solidFill>
                    <a:schemeClr val="tx1"/>
                  </a:solidFill>
                </a:rPr>
                <a:t>হর্স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4991725" y="299803"/>
              <a:ext cx="2173573" cy="7495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dirty="0" smtClean="0">
                  <a:latin typeface="Arial" panose="020B0604020202020204" pitchFamily="34" charset="0"/>
                </a:rPr>
                <a:t>  </a:t>
              </a:r>
              <a:r>
                <a:rPr lang="bn-BD" sz="2400" dirty="0" smtClean="0">
                  <a:latin typeface="Arial" panose="020B0604020202020204" pitchFamily="34" charset="0"/>
                </a:rPr>
                <a:t>Osteichthyes</a:t>
              </a:r>
              <a:endParaRPr lang="bn-BD" sz="2400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3622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725" y="434715"/>
            <a:ext cx="11392524" cy="61459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257207" y="434715"/>
            <a:ext cx="442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লক্ষ্য করবে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783" y="224853"/>
            <a:ext cx="10905018" cy="9863528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6200000">
            <a:off x="2600794" y="1641422"/>
            <a:ext cx="2203554" cy="734518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গ্রন্থি</a:t>
            </a:r>
            <a:endParaRPr lang="en-US" sz="2800" dirty="0"/>
          </a:p>
        </p:txBody>
      </p:sp>
      <p:sp>
        <p:nvSpPr>
          <p:cNvPr id="7" name="Right Arrow 6"/>
          <p:cNvSpPr/>
          <p:nvPr/>
        </p:nvSpPr>
        <p:spPr>
          <a:xfrm>
            <a:off x="734518" y="3462727"/>
            <a:ext cx="2518347" cy="73451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আঁইশবিহীন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16" y="1410009"/>
            <a:ext cx="4286250" cy="422629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24669" y="5609350"/>
            <a:ext cx="2218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    </a:t>
            </a:r>
            <a:r>
              <a:rPr lang="bn-IN" sz="2400" dirty="0" smtClean="0">
                <a:solidFill>
                  <a:schemeClr val="accent6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ব্যাঙাচি </a:t>
            </a:r>
            <a:r>
              <a:rPr lang="bn-IN" sz="2400" dirty="0">
                <a:solidFill>
                  <a:schemeClr val="accent6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দশা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72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793" y="314793"/>
            <a:ext cx="11497455" cy="59810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</a:t>
            </a:r>
            <a:r>
              <a:rPr lang="bn-IN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বৈশিষ্ট্যঃ</a:t>
            </a:r>
            <a:endParaRPr lang="bn-BD" sz="28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IN" sz="2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এদের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দেহত্বক আঁইশবিহীন।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ত্বক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নরম, পাতলা, ভেজা ও গ্রন্থিযুক্ত।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এরা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শীতল রক্তের প্রাণী।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ডিম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পাড়ে। </a:t>
            </a:r>
            <a:endParaRPr lang="bn-BD" sz="3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জীবনচক্রে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সাধারণত ব্যাঙাচি দশা দেখা যায়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উদাহরণঃ</a:t>
            </a:r>
            <a:r>
              <a:rPr lang="bn-BD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কুনোব্যাঙ 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96277" y="3083446"/>
            <a:ext cx="3306368" cy="3062521"/>
            <a:chOff x="7666297" y="894882"/>
            <a:chExt cx="3306368" cy="30625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6297" y="894882"/>
              <a:ext cx="3306368" cy="2410449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8619344" y="3305331"/>
              <a:ext cx="2113613" cy="652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rgbClr val="FFFF00"/>
                  </a:solidFill>
                  <a:latin typeface="Kalpurush" pitchFamily="2" charset="0"/>
                  <a:cs typeface="Kalpurush" pitchFamily="2" charset="0"/>
                </a:rPr>
                <a:t>সোনাব্যাঙ</a:t>
              </a:r>
              <a:endParaRPr lang="en-US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4467069" y="479685"/>
            <a:ext cx="2383436" cy="82445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 smtClean="0">
                <a:latin typeface="Arial" panose="020B0604020202020204" pitchFamily="34" charset="0"/>
              </a:rPr>
              <a:t> </a:t>
            </a:r>
            <a:r>
              <a:rPr lang="bn-BD" sz="4000" dirty="0" smtClean="0">
                <a:solidFill>
                  <a:srgbClr val="FFFF00"/>
                </a:solidFill>
                <a:latin typeface="Arial" panose="020B0604020202020204" pitchFamily="34" charset="0"/>
              </a:rPr>
              <a:t>Amphibia</a:t>
            </a:r>
            <a:endParaRPr lang="bn-BD" sz="4000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35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89" y="681956"/>
            <a:ext cx="8102731" cy="617604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19137196">
            <a:off x="2632197" y="5531465"/>
            <a:ext cx="1813810" cy="10043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latin typeface="Kalpurush" pitchFamily="2" charset="0"/>
                <a:cs typeface="Kalpurush" pitchFamily="2" charset="0"/>
              </a:rPr>
              <a:t>নখরযুক্ত</a:t>
            </a:r>
            <a:r>
              <a:rPr lang="bn-BD" sz="24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en-US" sz="2400" dirty="0" err="1" smtClean="0">
                <a:latin typeface="Kalpurush" pitchFamily="2" charset="0"/>
                <a:cs typeface="Kalpurush" pitchFamily="2" charset="0"/>
              </a:rPr>
              <a:t>পা</a:t>
            </a:r>
            <a:endParaRPr lang="en-US" sz="2400" dirty="0"/>
          </a:p>
        </p:txBody>
      </p:sp>
      <p:sp>
        <p:nvSpPr>
          <p:cNvPr id="10" name="Right Arrow 9"/>
          <p:cNvSpPr/>
          <p:nvPr/>
        </p:nvSpPr>
        <p:spPr>
          <a:xfrm rot="1491531" flipH="1">
            <a:off x="4452495" y="4304251"/>
            <a:ext cx="2626116" cy="794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বুকে </a:t>
            </a:r>
            <a:r>
              <a:rPr lang="bn-IN" sz="2400" dirty="0" smtClean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ভর </a:t>
            </a:r>
            <a:r>
              <a:rPr lang="bn-IN" sz="2400" dirty="0">
                <a:solidFill>
                  <a:srgbClr val="7030A0"/>
                </a:solidFill>
                <a:latin typeface="Kalpurush" pitchFamily="2" charset="0"/>
                <a:cs typeface="Kalpurush" pitchFamily="2" charset="0"/>
              </a:rPr>
              <a:t>করে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686262" y="1262715"/>
            <a:ext cx="2158583" cy="7944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আঁইশযুক্ত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587" y="198474"/>
            <a:ext cx="2653258" cy="6671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FF0000"/>
                </a:solidFill>
              </a:rPr>
              <a:t>লক্ষ্য করবে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601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4873" y="209862"/>
            <a:ext cx="11812250" cy="64157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  <a:endParaRPr lang="bn-BD" sz="32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IN" sz="28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এরা বুকে ভর করে চলে।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ত্বক শুষ্ক ও আঁইশযুক্ত। </a:t>
            </a:r>
          </a:p>
          <a:p>
            <a:pPr algn="just">
              <a:buFont typeface="Wingdings" pitchFamily="2" charset="2"/>
              <a:buChar char="§"/>
            </a:pPr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চারপা</a:t>
            </a:r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য়ে</a:t>
            </a:r>
            <a:r>
              <a:rPr lang="bn-BD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পাঁচটি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করে নখরযুক্ত আঙ্গুল আছে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3200" dirty="0">
                <a:latin typeface="Kalpurush" pitchFamily="2" charset="0"/>
                <a:cs typeface="Kalpurush" pitchFamily="2" charset="0"/>
              </a:rPr>
              <a:t>	</a:t>
            </a:r>
            <a:r>
              <a:rPr lang="bn-IN" sz="32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উদাহরণঃ টিকটিকি, </a:t>
            </a:r>
            <a:r>
              <a:rPr lang="bn-IN" sz="32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কুমির</a:t>
            </a:r>
            <a:endParaRPr lang="en-US" sz="32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12040" y="127416"/>
            <a:ext cx="1888760" cy="8244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rgbClr val="00B050"/>
                </a:solidFill>
                <a:latin typeface="Arial" panose="020B0604020202020204" pitchFamily="34" charset="0"/>
              </a:rPr>
              <a:t>Reptilia</a:t>
            </a:r>
            <a:endParaRPr lang="bn-BD" sz="3600" dirty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87374" y="426183"/>
            <a:ext cx="2417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</a:rPr>
              <a:t>লক্ষ্য করবে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68" y="-284813"/>
            <a:ext cx="6858000" cy="6858000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8780893">
            <a:off x="5317278" y="2602325"/>
            <a:ext cx="1359421" cy="6138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চ</a:t>
            </a:r>
            <a:r>
              <a:rPr lang="bn-IN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ঞ্চু</a:t>
            </a:r>
            <a:endParaRPr lang="en-US" sz="2400" dirty="0"/>
          </a:p>
        </p:txBody>
      </p:sp>
      <p:sp>
        <p:nvSpPr>
          <p:cNvPr id="6" name="Right Arrow 5"/>
          <p:cNvSpPr/>
          <p:nvPr/>
        </p:nvSpPr>
        <p:spPr>
          <a:xfrm>
            <a:off x="1443293" y="1756802"/>
            <a:ext cx="1828800" cy="614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পালক</a:t>
            </a:r>
            <a:endParaRPr lang="en-US" sz="2400" dirty="0"/>
          </a:p>
        </p:txBody>
      </p:sp>
      <p:grpSp>
        <p:nvGrpSpPr>
          <p:cNvPr id="8" name="Group 7"/>
          <p:cNvGrpSpPr/>
          <p:nvPr/>
        </p:nvGrpSpPr>
        <p:grpSpPr>
          <a:xfrm>
            <a:off x="2386560" y="4043185"/>
            <a:ext cx="2202294" cy="2511656"/>
            <a:chOff x="2386560" y="4043185"/>
            <a:chExt cx="2202294" cy="2511656"/>
          </a:xfrm>
        </p:grpSpPr>
        <p:sp>
          <p:nvSpPr>
            <p:cNvPr id="4" name="Left Arrow 3"/>
            <p:cNvSpPr/>
            <p:nvPr/>
          </p:nvSpPr>
          <p:spPr>
            <a:xfrm rot="17546208" flipH="1">
              <a:off x="3347186" y="4584078"/>
              <a:ext cx="1782562" cy="70077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বায়ুথলি</a:t>
              </a:r>
              <a:endParaRPr lang="en-US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161322">
              <a:off x="2496022" y="5291055"/>
              <a:ext cx="1154324" cy="1373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9954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5183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bn-IN" sz="2400" dirty="0">
                <a:latin typeface="Kalpurush" pitchFamily="2" charset="0"/>
                <a:cs typeface="Kalpurush" pitchFamily="2" charset="0"/>
              </a:rPr>
              <a:t>	</a:t>
            </a:r>
            <a:endParaRPr lang="en-US" sz="2400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72" y="224853"/>
            <a:ext cx="11767279" cy="63858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  <a:endParaRPr lang="bn-BD" sz="36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IN" sz="36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পাখির দেহ পালকে আবৃত।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এদের সামনের পা ডানায় ও চোয়াল </a:t>
            </a:r>
            <a:r>
              <a:rPr lang="bn-BD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চ</a:t>
            </a:r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ঞ্চুতে </a:t>
            </a: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পরিণত হয়েছে।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ফুসফুসের সাথে বায়ুথলি থাকায় এরা সহজে উড়তে পারে।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এরা উষ্ণ রক্তের প্রাণী। এদের হাঁড় শক্ত, হালকা ও ফাঁপা</a:t>
            </a:r>
            <a:r>
              <a:rPr lang="bn-IN" sz="36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bn-BD" sz="36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sz="36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36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BD" sz="3600" dirty="0" smtClean="0">
                <a:latin typeface="Kalpurush" pitchFamily="2" charset="0"/>
                <a:cs typeface="Kalpurush" pitchFamily="2" charset="0"/>
              </a:rPr>
              <a:t>   </a:t>
            </a:r>
            <a:r>
              <a:rPr lang="bn-IN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উদাহরণঃ </a:t>
            </a:r>
            <a:r>
              <a:rPr lang="bn-IN" sz="3600" dirty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কাঁক, </a:t>
            </a:r>
            <a:r>
              <a:rPr lang="bn-IN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দোয়েল</a:t>
            </a:r>
            <a:endParaRPr lang="en-US" sz="3600" dirty="0">
              <a:solidFill>
                <a:srgbClr val="002060"/>
              </a:solidFill>
              <a:latin typeface="Kalpurush" pitchFamily="2" charset="0"/>
              <a:cs typeface="Kalpurush" pitchFamily="2" charset="0"/>
            </a:endParaRPr>
          </a:p>
          <a:p>
            <a:pPr algn="just">
              <a:buFont typeface="Wingdings" pitchFamily="2" charset="2"/>
              <a:buChar char="§"/>
            </a:pPr>
            <a:endParaRPr lang="bn-IN" sz="3600" dirty="0">
              <a:latin typeface="Kalpurush" pitchFamily="2" charset="0"/>
              <a:cs typeface="Kalpuru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53" y="4196489"/>
            <a:ext cx="1703783" cy="20181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36302" y="6041036"/>
            <a:ext cx="2218544" cy="359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মাছরাঙা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81862" y="224853"/>
            <a:ext cx="1678899" cy="74950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dirty="0" smtClean="0">
                <a:solidFill>
                  <a:srgbClr val="00B0F0"/>
                </a:solidFill>
                <a:latin typeface="Arial" panose="020B0604020202020204" pitchFamily="34" charset="0"/>
              </a:rPr>
              <a:t>Aves</a:t>
            </a:r>
            <a:endParaRPr lang="bn-BD" sz="48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86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4754" y="374754"/>
            <a:ext cx="11512446" cy="6235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64308" y="374755"/>
            <a:ext cx="2285999" cy="71952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solidFill>
                  <a:srgbClr val="FF0000"/>
                </a:solidFill>
              </a:rPr>
              <a:t>লক্ষ্য করবে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860" y="1319135"/>
            <a:ext cx="4381500" cy="4961744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3800008" y="2091128"/>
            <a:ext cx="1244183" cy="68954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দাঁত</a:t>
            </a:r>
            <a:endParaRPr lang="en-US" sz="2400" dirty="0"/>
          </a:p>
        </p:txBody>
      </p:sp>
      <p:sp>
        <p:nvSpPr>
          <p:cNvPr id="7" name="Left Arrow 6"/>
          <p:cNvSpPr/>
          <p:nvPr/>
        </p:nvSpPr>
        <p:spPr>
          <a:xfrm>
            <a:off x="3930858" y="5156618"/>
            <a:ext cx="1356610" cy="74950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লোম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833360" y="1319135"/>
            <a:ext cx="4829643" cy="4961744"/>
            <a:chOff x="5348678" y="1349115"/>
            <a:chExt cx="4829643" cy="49617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8678" y="1349115"/>
              <a:ext cx="4808558" cy="433215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348678" y="5681272"/>
              <a:ext cx="4829643" cy="629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 </a:t>
              </a:r>
              <a:r>
                <a:rPr lang="bn-IN" sz="2800" dirty="0">
                  <a:solidFill>
                    <a:srgbClr val="FF0000"/>
                  </a:solidFill>
                  <a:latin typeface="Kalpurush" pitchFamily="2" charset="0"/>
                  <a:cs typeface="Kalpurush" pitchFamily="2" charset="0"/>
                </a:rPr>
                <a:t>হৃদপিন্ড চার প্রকোষ্ঠ 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462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5518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902" y="149902"/>
            <a:ext cx="11887200" cy="65207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  <a:endParaRPr lang="bn-BD" sz="32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sz="28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এদের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দেহ লোমে আবৃত থাকে। </a:t>
            </a:r>
          </a:p>
          <a:p>
            <a:pPr marL="514350" indent="-514350" algn="just">
              <a:buFont typeface="Wingdings" panose="05000000000000000000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ব্যতিক্রম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স্তন্যপায়ী ছাড়া সবাই সন্তান প্রসব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উষ্ণ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রক্তের প্রাণী। চোয়ালে দাঁত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হৃদপিন্ড </a:t>
            </a:r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চার প্রকোষ্ঠ বিশিষ্ট। শিশুরা মাতৃদুগ্ধ পান করে</a:t>
            </a:r>
            <a:r>
              <a:rPr lang="bn-IN" sz="32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।</a:t>
            </a:r>
            <a:endParaRPr lang="bn-BD" sz="32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>
              <a:buFont typeface="Wingdings" pitchFamily="2" charset="2"/>
              <a:buChar char="§"/>
            </a:pPr>
            <a:endParaRPr lang="bn-IN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32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	উদাহরণঃ মানুষ, উট, বাঘ। </a:t>
            </a:r>
            <a:endParaRPr lang="en-US" sz="32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82452" y="149902"/>
            <a:ext cx="2443397" cy="8244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  </a:t>
            </a:r>
            <a:r>
              <a:rPr lang="bn-BD" sz="3200" dirty="0" smtClean="0">
                <a:solidFill>
                  <a:schemeClr val="tx1"/>
                </a:solidFill>
                <a:latin typeface="Arial" panose="020B0604020202020204" pitchFamily="34" charset="0"/>
              </a:rPr>
              <a:t>Mammalia</a:t>
            </a:r>
            <a:endParaRPr lang="bn-BD" sz="3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1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1" y="365127"/>
            <a:ext cx="82677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981201"/>
            <a:ext cx="4419600" cy="4297363"/>
          </a:xfrm>
          <a:solidFill>
            <a:schemeClr val="tx2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NIL RATAN BAGCHI</a:t>
            </a: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ASST.TEACHER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(SCIENCE)</a:t>
            </a:r>
          </a:p>
          <a:p>
            <a:pPr marL="0" indent="0">
              <a:buNone/>
            </a:pPr>
            <a:r>
              <a:rPr lang="en-US" sz="1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>
                <a:latin typeface="NikoshBAN" pitchFamily="2" charset="0"/>
                <a:cs typeface="NikoshBAN" pitchFamily="2" charset="0"/>
              </a:rPr>
              <a:t>CHAND SULTANA SECODFARY GIRLS’ </a:t>
            </a:r>
            <a:r>
              <a:rPr lang="en-US" sz="1600" dirty="0" smtClean="0">
                <a:latin typeface="NikoshBAN" pitchFamily="2" charset="0"/>
                <a:cs typeface="NikoshBAN" pitchFamily="2" charset="0"/>
              </a:rPr>
              <a:t>SCHOOL</a:t>
            </a: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1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dirty="0">
                <a:latin typeface="NikoshBAN" pitchFamily="2" charset="0"/>
                <a:cs typeface="NikoshBAN" pitchFamily="2" charset="0"/>
              </a:rPr>
              <a:t>KUSHTIA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YOUTUBE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CANNAL - NRBSIR TECH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96281"/>
            <a:ext cx="4191000" cy="4267200"/>
          </a:xfr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শ্রেনীঃ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৮ম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১ম অধ্যায়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(শেষ অংশ)                                                                       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40 মিনিট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4581" y="4257388"/>
            <a:ext cx="449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49" y="2263516"/>
            <a:ext cx="921135" cy="122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38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9966" y="614596"/>
            <a:ext cx="10598046" cy="5726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/>
          </a:p>
          <a:p>
            <a:pPr algn="ctr"/>
            <a:endParaRPr lang="bn-BD" dirty="0" smtClean="0"/>
          </a:p>
          <a:p>
            <a:pPr algn="ctr"/>
            <a:endParaRPr lang="bn-BD" dirty="0" smtClean="0"/>
          </a:p>
          <a:p>
            <a:pPr algn="ctr"/>
            <a:endParaRPr lang="bn-BD" sz="2800" dirty="0"/>
          </a:p>
          <a:p>
            <a:pPr algn="ctr"/>
            <a:endParaRPr lang="bn-BD" sz="2800" dirty="0" smtClean="0"/>
          </a:p>
          <a:p>
            <a:pPr algn="ctr"/>
            <a:r>
              <a:rPr lang="bn-BD" sz="2800" dirty="0" smtClean="0"/>
              <a:t>কোনটি  </a:t>
            </a:r>
            <a:r>
              <a:rPr lang="bn-BD" sz="3600" dirty="0" smtClean="0"/>
              <a:t>Mammalia </a:t>
            </a:r>
            <a:r>
              <a:rPr lang="bn-BD" sz="2800" dirty="0" smtClean="0"/>
              <a:t>এবং কেন ? অন্য প্রাণীটির ২টি উদাহরণ </a:t>
            </a:r>
          </a:p>
          <a:p>
            <a:pPr algn="ctr"/>
            <a:r>
              <a:rPr lang="bn-BD" sz="2800" dirty="0" smtClean="0"/>
              <a:t>লেখ ।</a:t>
            </a:r>
          </a:p>
          <a:p>
            <a:pPr algn="ctr"/>
            <a:endParaRPr lang="en-US" sz="2800" dirty="0"/>
          </a:p>
        </p:txBody>
      </p:sp>
      <p:sp>
        <p:nvSpPr>
          <p:cNvPr id="3" name="Oval 2"/>
          <p:cNvSpPr/>
          <p:nvPr/>
        </p:nvSpPr>
        <p:spPr>
          <a:xfrm>
            <a:off x="4796852" y="794479"/>
            <a:ext cx="2023673" cy="110927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chemeClr val="tx1"/>
                </a:solidFill>
              </a:rPr>
              <a:t>বাড়ির কাজ 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165096" y="2278505"/>
            <a:ext cx="3057069" cy="1292901"/>
            <a:chOff x="3790342" y="2823772"/>
            <a:chExt cx="3057069" cy="12929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0342" y="2823772"/>
              <a:ext cx="1460226" cy="1277911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568" y="2838762"/>
              <a:ext cx="1596843" cy="127791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3298294" y="4961742"/>
            <a:ext cx="5501390" cy="1049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STAY AT HOME.</a:t>
            </a:r>
          </a:p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THANKS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19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783" y="614597"/>
            <a:ext cx="11272603" cy="58011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9430" y="1019331"/>
            <a:ext cx="10373194" cy="1364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2800" b="1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ভার্টিব্রা</a:t>
            </a:r>
            <a:r>
              <a:rPr lang="en-US" sz="2800" b="1" dirty="0" err="1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টা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Kalpurush" pitchFamily="2" charset="0"/>
                <a:cs typeface="Kalpurush" pitchFamily="2" charset="0"/>
              </a:rPr>
              <a:t>: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 </a:t>
            </a:r>
            <a:r>
              <a:rPr lang="bn-IN" sz="2800" dirty="0">
                <a:latin typeface="Kalpurush" pitchFamily="2" charset="0"/>
                <a:cs typeface="Kalpurush" pitchFamily="2" charset="0"/>
              </a:rPr>
              <a:t>এই উপপর্বের প্রাণীরাই মেরুদন্ডী প্রাণী হিসাবে পরিচিত। গঠন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   </a:t>
            </a:r>
          </a:p>
          <a:p>
            <a:pPr algn="just"/>
            <a:endParaRPr lang="en-US" sz="2800" dirty="0"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ও </a:t>
            </a:r>
            <a:r>
              <a:rPr lang="bn-IN" sz="2800" dirty="0">
                <a:latin typeface="Kalpurush" pitchFamily="2" charset="0"/>
                <a:cs typeface="Kalpurush" pitchFamily="2" charset="0"/>
              </a:rPr>
              <a:t>বৈশিষ্ট্যের ভিত্তিতে মেরুদন্ডী প্রাণীদের </a:t>
            </a:r>
            <a:r>
              <a:rPr lang="bn-IN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৭</a:t>
            </a:r>
            <a:r>
              <a:rPr lang="en-US" sz="28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2800" dirty="0" smtClean="0">
                <a:latin typeface="Kalpurush" pitchFamily="2" charset="0"/>
                <a:cs typeface="Kalpurush" pitchFamily="2" charset="0"/>
              </a:rPr>
              <a:t>টি </a:t>
            </a:r>
            <a:r>
              <a:rPr lang="bn-IN" sz="2800" dirty="0">
                <a:latin typeface="Kalpurush" pitchFamily="2" charset="0"/>
                <a:cs typeface="Kalpurush" pitchFamily="2" charset="0"/>
              </a:rPr>
              <a:t>শ্রেণীতে ভাগ করা হয়েছে।  </a:t>
            </a:r>
            <a:r>
              <a:rPr lang="en-US" sz="2800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>
              <a:latin typeface="Kalpurush" pitchFamily="2" charset="0"/>
              <a:cs typeface="Kalpurush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48077143"/>
              </p:ext>
            </p:extLst>
          </p:nvPr>
        </p:nvGraphicFramePr>
        <p:xfrm>
          <a:off x="329783" y="719667"/>
          <a:ext cx="11272603" cy="5696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1727" y="394855"/>
            <a:ext cx="11554691" cy="6068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7" y="-349310"/>
            <a:ext cx="11554691" cy="6499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02" y="739052"/>
            <a:ext cx="1988234" cy="2274311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>
            <a:off x="5833004" y="4092315"/>
            <a:ext cx="1024995" cy="17838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/>
              <a:t>ফুলকা</a:t>
            </a:r>
          </a:p>
          <a:p>
            <a:pPr algn="ctr"/>
            <a:r>
              <a:rPr lang="bn-BD" sz="2000" b="1" dirty="0" smtClean="0"/>
              <a:t>ছিদ্র</a:t>
            </a:r>
            <a:endParaRPr lang="en-US" sz="20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23950" y="2590800"/>
            <a:ext cx="1676401" cy="2552699"/>
            <a:chOff x="1123950" y="2590800"/>
            <a:chExt cx="1676401" cy="2552699"/>
          </a:xfrm>
        </p:grpSpPr>
        <p:sp>
          <p:nvSpPr>
            <p:cNvPr id="11" name="Up Arrow 10"/>
            <p:cNvSpPr/>
            <p:nvPr/>
          </p:nvSpPr>
          <p:spPr>
            <a:xfrm>
              <a:off x="1123950" y="2590800"/>
              <a:ext cx="800100" cy="188594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মুখছিদ্র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371601" y="4269796"/>
              <a:ext cx="1428750" cy="8737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dirty="0" smtClean="0"/>
                <a:t>গোলাকার</a:t>
              </a:r>
              <a:endParaRPr lang="en-US" dirty="0"/>
            </a:p>
          </p:txBody>
        </p:sp>
      </p:grpSp>
      <p:sp>
        <p:nvSpPr>
          <p:cNvPr id="14" name="Left-Up Arrow 13"/>
          <p:cNvSpPr/>
          <p:nvPr/>
        </p:nvSpPr>
        <p:spPr>
          <a:xfrm>
            <a:off x="7445327" y="3810000"/>
            <a:ext cx="3051223" cy="1543049"/>
          </a:xfrm>
          <a:prstGeom prst="leftUpArrow">
            <a:avLst>
              <a:gd name="adj1" fmla="val 29012"/>
              <a:gd name="adj2" fmla="val 23148"/>
              <a:gd name="adj3" fmla="val 287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/>
              <a:t>লম্বাটে</a:t>
            </a:r>
            <a:r>
              <a:rPr lang="bn-BD" sz="2000" dirty="0"/>
              <a:t> দেহ 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4857750" y="394855"/>
            <a:ext cx="4781550" cy="8433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FF0000"/>
                </a:solidFill>
              </a:rPr>
              <a:t>লক্ষ্য করবে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3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3761508" y="500126"/>
            <a:ext cx="3942413" cy="584616"/>
          </a:xfrm>
          <a:prstGeom prst="flowChartPredefinedProcess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Arial" panose="020B0604020202020204" pitchFamily="34" charset="0"/>
              </a:rPr>
              <a:t>Cyclostomata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90946" y="1288473"/>
            <a:ext cx="11409218" cy="49668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bn-IN" sz="44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বৈশিষ্ট্যঃ</a:t>
            </a:r>
            <a:endParaRPr lang="en-US" sz="44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IN" sz="44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n-IN" sz="4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লম্বাটে দেহ।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4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মুখছিদ্র চোয়ালবিহীন।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4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এদের দেহে  আঁইশ বা যুগ্ম পাখনা অনুপস্থিত। </a:t>
            </a:r>
          </a:p>
          <a:p>
            <a:pPr algn="just"/>
            <a:r>
              <a:rPr lang="bn-IN" sz="4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	</a:t>
            </a:r>
            <a:endParaRPr lang="en-US" sz="4400" dirty="0" smtClean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en-US" sz="4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en-US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      </a:t>
            </a:r>
            <a:r>
              <a:rPr lang="bn-IN" sz="44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উদাহরণঃ </a:t>
            </a:r>
            <a:r>
              <a:rPr lang="bn-IN" sz="4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পেট্রোমাইজন। </a:t>
            </a:r>
            <a:endParaRPr lang="en-US" sz="44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603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342900"/>
            <a:ext cx="11563350" cy="6134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4750" y="342900"/>
            <a:ext cx="39243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</a:rPr>
              <a:t>লক্ষ্য করবে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409700"/>
            <a:ext cx="11563350" cy="50673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>
            <a:off x="8153400" y="3752850"/>
            <a:ext cx="990600" cy="2438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ফুলকা ছিদ্র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3104" flipV="1">
            <a:off x="6592117" y="3314557"/>
            <a:ext cx="1152456" cy="7642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63104" flipV="1">
            <a:off x="6737096" y="2863548"/>
            <a:ext cx="1152456" cy="56885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 flipH="1">
            <a:off x="6279121" y="2011549"/>
            <a:ext cx="1273372" cy="2452870"/>
            <a:chOff x="5949704" y="2148100"/>
            <a:chExt cx="1463102" cy="245287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3104">
              <a:off x="6399018" y="3587182"/>
              <a:ext cx="1152456" cy="8751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3104">
              <a:off x="5811036" y="2286768"/>
              <a:ext cx="1152456" cy="87512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03005">
              <a:off x="6051636" y="2896307"/>
              <a:ext cx="1152456" cy="87512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 rot="2305297" flipH="1">
            <a:off x="5746647" y="2175115"/>
            <a:ext cx="1349218" cy="2218272"/>
            <a:chOff x="5845583" y="2128720"/>
            <a:chExt cx="1638305" cy="22182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3104">
              <a:off x="5696023" y="2767177"/>
              <a:ext cx="1242982" cy="9438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3104">
              <a:off x="6084776" y="2419784"/>
              <a:ext cx="1152456" cy="8751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3104">
              <a:off x="6432308" y="3029072"/>
              <a:ext cx="1152456" cy="87512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3104">
              <a:off x="6470100" y="2267388"/>
              <a:ext cx="1152456" cy="87512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063104">
              <a:off x="5728151" y="3333204"/>
              <a:ext cx="1152456" cy="875120"/>
            </a:xfrm>
            <a:prstGeom prst="rect">
              <a:avLst/>
            </a:prstGeom>
          </p:spPr>
        </p:pic>
      </p:grpSp>
      <p:sp>
        <p:nvSpPr>
          <p:cNvPr id="24" name="Right Arrow 23"/>
          <p:cNvSpPr/>
          <p:nvPr/>
        </p:nvSpPr>
        <p:spPr>
          <a:xfrm rot="1449384">
            <a:off x="3364265" y="1749466"/>
            <a:ext cx="2730035" cy="12752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প্লাকয়েড </a:t>
            </a:r>
            <a:r>
              <a:rPr lang="bn-IN" sz="28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আঁইশ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820265" y="2190475"/>
            <a:ext cx="1793062" cy="20767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716796" y="4237224"/>
            <a:ext cx="150282" cy="19240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644510" y="5199234"/>
            <a:ext cx="317764" cy="962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189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7187" y="119921"/>
            <a:ext cx="3297836" cy="8094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rgbClr val="0070C0"/>
                </a:solidFill>
                <a:latin typeface="Arial" panose="020B0604020202020204" pitchFamily="34" charset="0"/>
              </a:rPr>
              <a:t>Chondrichthyes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4873" y="929390"/>
            <a:ext cx="10972800" cy="5928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  </a:t>
            </a:r>
            <a:r>
              <a:rPr lang="bn-IN" sz="36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সাধারণ </a:t>
            </a:r>
            <a:r>
              <a:rPr lang="bn-IN" sz="3600" dirty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বৈশিষ্ট্যঃ</a:t>
            </a:r>
            <a:endParaRPr lang="bn-BD" sz="3600" dirty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IN" sz="3600" dirty="0">
              <a:latin typeface="Kalpurush" pitchFamily="2" charset="0"/>
              <a:cs typeface="Kalpurush" pitchFamily="2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এরা সমুদ্রে বাস করে।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কঙ্কাল তরুণাস্থিময়।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দেহ প্লাকয়েড আঁইশে আবৃত,মাথার দুই পাশে ৫-৭ জোড়া ফুলকা ছিদ্র থাকে। </a:t>
            </a:r>
          </a:p>
          <a:p>
            <a:pPr algn="just">
              <a:buFont typeface="Wingdings" pitchFamily="2" charset="2"/>
              <a:buChar char="§"/>
            </a:pP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এদের কানকো থাকে না। </a:t>
            </a:r>
            <a:endParaRPr lang="bn-BD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endParaRPr lang="bn-IN" sz="3600" dirty="0">
              <a:solidFill>
                <a:schemeClr val="tx1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	</a:t>
            </a:r>
            <a:r>
              <a:rPr lang="bn-BD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  </a:t>
            </a: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উদাহরণঃ</a:t>
            </a:r>
            <a:r>
              <a:rPr lang="bn-BD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হাঙ্গর</a:t>
            </a:r>
          </a:p>
        </p:txBody>
      </p:sp>
    </p:spTree>
    <p:extLst>
      <p:ext uri="{BB962C8B-B14F-4D97-AF65-F5344CB8AC3E}">
        <p14:creationId xmlns:p14="http://schemas.microsoft.com/office/powerpoint/2010/main" val="1095945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850" y="1447800"/>
            <a:ext cx="767715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endParaRPr lang="bn-BD" dirty="0" smtClean="0"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sz="3200" dirty="0" smtClean="0">
                <a:solidFill>
                  <a:srgbClr val="FF0000"/>
                </a:solidFill>
                <a:latin typeface="Kalpurush" pitchFamily="2" charset="0"/>
                <a:cs typeface="Kalpurush" pitchFamily="2" charset="0"/>
              </a:rPr>
              <a:t>হাতুড়ি মাছ</a:t>
            </a:r>
            <a:endParaRPr lang="bn-BD" sz="3200" dirty="0" smtClean="0">
              <a:solidFill>
                <a:srgbClr val="FF0000"/>
              </a:solidFill>
              <a:latin typeface="Kalpurush" pitchFamily="2" charset="0"/>
              <a:cs typeface="Kalpurush" pitchFamily="2" charset="0"/>
            </a:endParaRPr>
          </a:p>
          <a:p>
            <a:pPr algn="just"/>
            <a:r>
              <a:rPr lang="bn-IN" dirty="0" smtClean="0">
                <a:latin typeface="Kalpurush" pitchFamily="2" charset="0"/>
                <a:cs typeface="Kalpurush" pitchFamily="2" charset="0"/>
              </a:rPr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4240" y="-3362633"/>
            <a:ext cx="15458846" cy="14423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44" y="761828"/>
            <a:ext cx="3087406" cy="48738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62875" y="5635658"/>
            <a:ext cx="2762250" cy="778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কক</a:t>
            </a:r>
            <a:r>
              <a:rPr lang="bn-BD" sz="2400" dirty="0" smtClean="0">
                <a:solidFill>
                  <a:srgbClr val="FF0000"/>
                </a:solidFill>
              </a:rPr>
              <a:t>করাত মাছ</a:t>
            </a:r>
            <a:endParaRPr lang="bn-BD" dirty="0" smtClean="0"/>
          </a:p>
        </p:txBody>
      </p:sp>
      <p:sp>
        <p:nvSpPr>
          <p:cNvPr id="3" name="Rectangle 2"/>
          <p:cNvSpPr/>
          <p:nvPr/>
        </p:nvSpPr>
        <p:spPr>
          <a:xfrm>
            <a:off x="3657601" y="119921"/>
            <a:ext cx="3197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</a:rPr>
              <a:t>C</a:t>
            </a:r>
            <a:r>
              <a:rPr lang="bn-BD" sz="3200" dirty="0" smtClean="0">
                <a:latin typeface="Arial" panose="020B0604020202020204" pitchFamily="34" charset="0"/>
              </a:rPr>
              <a:t>hondrichthyes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138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902" y="357891"/>
            <a:ext cx="11752287" cy="6177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65045" y="357891"/>
            <a:ext cx="39243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</a:rPr>
              <a:t>লক্ষ্য করবে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3629" y="-1615191"/>
            <a:ext cx="14625629" cy="11268856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3955587">
            <a:off x="3185019" y="4166928"/>
            <a:ext cx="2179888" cy="9289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কানকো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39" y="2335968"/>
            <a:ext cx="5917097" cy="59170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81" y="-1889456"/>
            <a:ext cx="7705476" cy="770547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438991" y="5689851"/>
            <a:ext cx="2098623" cy="6145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টিনয়েড আঁইশ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91" y="2378441"/>
            <a:ext cx="1968524" cy="655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সাইক্লোয়েড</a:t>
            </a:r>
            <a:r>
              <a:rPr lang="bn-BD" sz="2000" dirty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Kalpurush" pitchFamily="2" charset="0"/>
                <a:cs typeface="Kalpurush" pitchFamily="2" charset="0"/>
              </a:rPr>
              <a:t>আঁইশ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3614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397</Words>
  <Application>Microsoft Office PowerPoint</Application>
  <PresentationFormat>Widescreen</PresentationFormat>
  <Paragraphs>156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Cooper Black</vt:lpstr>
      <vt:lpstr>Kalpurush</vt:lpstr>
      <vt:lpstr>NikoshBAN</vt:lpstr>
      <vt:lpstr>Vrinda</vt:lpstr>
      <vt:lpstr>Wingdings</vt:lpstr>
      <vt:lpstr>Office Theme</vt:lpstr>
      <vt:lpstr>স্বাগতম</vt:lpstr>
      <vt:lpstr>                   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ANKITA BAGCHI</dc:creator>
  <cp:lastModifiedBy>ANKITA BAGCHI</cp:lastModifiedBy>
  <cp:revision>143</cp:revision>
  <dcterms:created xsi:type="dcterms:W3CDTF">2020-06-11T12:52:05Z</dcterms:created>
  <dcterms:modified xsi:type="dcterms:W3CDTF">2020-06-12T15:00:11Z</dcterms:modified>
</cp:coreProperties>
</file>