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25"/>
  </p:notesMasterIdLst>
  <p:sldIdLst>
    <p:sldId id="256" r:id="rId2"/>
    <p:sldId id="257" r:id="rId3"/>
    <p:sldId id="258" r:id="rId4"/>
    <p:sldId id="27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2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2" d="100"/>
        <a:sy n="42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8B5A01-1B34-4271-853E-2A4988E092EB}" type="datetimeFigureOut">
              <a:rPr lang="en-US" smtClean="0"/>
              <a:pPr/>
              <a:t>24-Jun-20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02D3C-2DD6-476F-8EE2-74D3D725C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02D3C-2DD6-476F-8EE2-74D3D725C50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24-Jun-20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24-Jun-20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24-Jun-20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24-Jun-20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24-Jun-20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24-Jun-20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24-Jun-20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24-Jun-20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24-Jun-20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24-Jun-20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24-Jun-20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24-Jun-20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8800" y="1066800"/>
            <a:ext cx="2514600" cy="1905000"/>
          </a:xfrm>
          <a:prstGeom prst="rect">
            <a:avLst/>
          </a:prstGeom>
        </p:spPr>
      </p:pic>
      <p:pic>
        <p:nvPicPr>
          <p:cNvPr id="5" name="Picture 4" descr="9865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800600"/>
            <a:ext cx="2640513" cy="1752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9200" y="762000"/>
            <a:ext cx="1524000" cy="2292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r>
              <a:rPr lang="en-US" sz="13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4600" y="2209800"/>
            <a:ext cx="1295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138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81400" y="3352800"/>
            <a:ext cx="1219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</a:t>
            </a:r>
            <a:endParaRPr lang="en-US" sz="13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4400" y="4642009"/>
            <a:ext cx="1295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138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609600"/>
            <a:ext cx="48768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সম্পর্কিত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যন্ত্রপাতি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828800"/>
            <a:ext cx="2209800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সার্ভার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Sarver2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600200"/>
            <a:ext cx="3793671" cy="21244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4114800"/>
            <a:ext cx="74676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সার্ভার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শুনলেই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পারছ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Serve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সার্ভার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শক্তিশালী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কম্পিউটারকে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থাকে।একটি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নেটওয়ার্কে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অনেকগুলো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সার্ভার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aa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838200"/>
            <a:ext cx="4419600" cy="1981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381000" y="990600"/>
            <a:ext cx="2667000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ক্লায়েন্ট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733800"/>
            <a:ext cx="73914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কাছ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ক্লায়েন্ট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1295400"/>
            <a:ext cx="2743200" cy="144655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মিডিয়া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038600"/>
            <a:ext cx="7620000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কম্পিউটারগুলো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জুড়ে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মিডিয়া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Fiver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219200"/>
            <a:ext cx="3733800" cy="2096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dpt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838200"/>
            <a:ext cx="3657600" cy="2362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228600" y="1905000"/>
            <a:ext cx="38100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এডাপ্টার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4114800"/>
            <a:ext cx="7239000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কম্পিউটারকে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সোজাসুজি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জুড়ে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না।সেটি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ইন্টারফেস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 NIC 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লাগাতে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1447800"/>
            <a:ext cx="22098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রিসোর্স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3886200"/>
            <a:ext cx="76962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ক্লায়েন্টের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সবই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রিসোর্স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lkjj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1066800"/>
            <a:ext cx="3886200" cy="202758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ouch 0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295400"/>
            <a:ext cx="30861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914400" y="1295400"/>
            <a:ext cx="304800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ইউজার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657600"/>
            <a:ext cx="76962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সার্ভার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ক্লায়েন্ট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রিসোর্স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-ই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ইউজার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(User) বা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ব্যবহারকারী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90600"/>
            <a:ext cx="3352800" cy="156966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প্রটোকল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Protoc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838200"/>
            <a:ext cx="3886200" cy="1828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152400" y="2971800"/>
            <a:ext cx="7848600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কম্পিউটারকে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নির্দষ্ট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চলতে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মেনেই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আদান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হয়।যারা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থেকেই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নেয়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ভাষায়,কোন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কম্পিউটাররের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করবে।এই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নিয়মগুলোই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প্রটোকল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ব্যভার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প্রটোকল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(hyper text transfer protocol) (http)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838200"/>
            <a:ext cx="25146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971800"/>
            <a:ext cx="7589520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সম্পর্কিত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যন্ত্রপাতির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বিবরণ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 N 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600200"/>
            <a:ext cx="5943600" cy="3733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4" name="Rectangle 3"/>
          <p:cNvSpPr/>
          <p:nvPr/>
        </p:nvSpPr>
        <p:spPr>
          <a:xfrm>
            <a:off x="2667000" y="609600"/>
            <a:ext cx="3124200" cy="830997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5638800"/>
            <a:ext cx="2286000" cy="92333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838200"/>
            <a:ext cx="502920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590800"/>
            <a:ext cx="7391400" cy="206210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/>
              <a:t>  PAN ( Personal Area Network)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  LAN ( Local Area Network)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  MAN (</a:t>
            </a:r>
            <a:r>
              <a:rPr lang="en-US" sz="3200" dirty="0" err="1" smtClean="0"/>
              <a:t>Metropoliton</a:t>
            </a:r>
            <a:r>
              <a:rPr lang="en-US" sz="3200" dirty="0" smtClean="0"/>
              <a:t> Area Network)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  WAN ( Wide Area Network)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43400" y="2590800"/>
            <a:ext cx="3581400" cy="16927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       </a:t>
            </a:r>
            <a:r>
              <a:rPr lang="en-US" sz="2400" u="sng" dirty="0" err="1" smtClean="0"/>
              <a:t>পাঠ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পরিচিতি</a:t>
            </a:r>
            <a:endParaRPr lang="en-US" sz="2000" u="sng" dirty="0" smtClean="0"/>
          </a:p>
          <a:p>
            <a:endParaRPr lang="en-US" sz="2000" dirty="0" smtClean="0"/>
          </a:p>
          <a:p>
            <a:r>
              <a:rPr lang="en-US" sz="2000" dirty="0" err="1" smtClean="0"/>
              <a:t>বিষয়ঃ</a:t>
            </a:r>
            <a:r>
              <a:rPr lang="en-US" sz="2000" dirty="0" smtClean="0"/>
              <a:t> </a:t>
            </a:r>
            <a:r>
              <a:rPr lang="en-US" sz="2000" dirty="0" err="1" smtClean="0"/>
              <a:t>তথ্য</a:t>
            </a:r>
            <a:r>
              <a:rPr lang="en-US" sz="2000" dirty="0" smtClean="0"/>
              <a:t> ও </a:t>
            </a:r>
            <a:r>
              <a:rPr lang="en-US" sz="2000" dirty="0" err="1" smtClean="0"/>
              <a:t>যোগাযোগ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প্রযুক্তি</a:t>
            </a:r>
            <a:endParaRPr lang="en-US" sz="2000" dirty="0" smtClean="0"/>
          </a:p>
          <a:p>
            <a:r>
              <a:rPr lang="en-US" sz="2000" dirty="0" err="1" smtClean="0"/>
              <a:t>শ্রেণি</a:t>
            </a:r>
            <a:r>
              <a:rPr lang="en-US" sz="2000" dirty="0" smtClean="0"/>
              <a:t> : </a:t>
            </a:r>
            <a:r>
              <a:rPr lang="en-US" sz="2000" dirty="0" err="1" smtClean="0"/>
              <a:t>অষ্টম</a:t>
            </a:r>
            <a:endParaRPr lang="en-US" sz="2000" dirty="0" smtClean="0"/>
          </a:p>
          <a:p>
            <a:r>
              <a:rPr lang="en-US" sz="2000" dirty="0" err="1" smtClean="0"/>
              <a:t>অধ্যায়</a:t>
            </a:r>
            <a:r>
              <a:rPr lang="en-US" sz="2000" dirty="0" smtClean="0"/>
              <a:t> : </a:t>
            </a:r>
            <a:r>
              <a:rPr lang="en-US" sz="2000" dirty="0" err="1" smtClean="0"/>
              <a:t>দ্বিতীয়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2362200"/>
            <a:ext cx="3733800" cy="22159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আবুল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বশর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লক্ষ্মীয়ারা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ফেনি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সদর,ফেনি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০১৮১৯৭৫১০৭১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Email: basharlhsf@gmail.com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609600"/>
            <a:ext cx="2667000" cy="769441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003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685800"/>
            <a:ext cx="75438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PAN-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পর্যায়ে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ব্লু–টুথ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PAN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981200"/>
            <a:ext cx="7543800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LAN –</a:t>
            </a:r>
            <a:r>
              <a:rPr lang="en-US" dirty="0" smtClean="0"/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বিশব্বিদ্যালয়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বা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প্রতিষ্ঠানে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সেগুওলোকে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LAN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276600"/>
            <a:ext cx="75438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MAN-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শহরের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MAN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572000"/>
            <a:ext cx="7543800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WAN</a:t>
            </a:r>
            <a:r>
              <a:rPr lang="en-US" dirty="0" smtClean="0"/>
              <a:t>-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জুড়ে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বা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জুড়ে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WAN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0" y="609600"/>
            <a:ext cx="2057400" cy="10156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2438400"/>
            <a:ext cx="449580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মিডিয়া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ইউজার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WAN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রূপ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400" y="762000"/>
            <a:ext cx="2362200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971800"/>
            <a:ext cx="746760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নেটওয়ার্ককে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বিস্তারিত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বিবরণ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733800"/>
            <a:ext cx="7391400" cy="2560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39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0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04800"/>
            <a:ext cx="73152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362200"/>
            <a:ext cx="3273287" cy="3200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63500" cap="rnd">
            <a:solidFill>
              <a:schemeClr val="accent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514600"/>
            <a:ext cx="3697357" cy="304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2438400" y="457200"/>
            <a:ext cx="4206240" cy="8309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গুলি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429000" y="2667000"/>
          <a:ext cx="914400" cy="762000"/>
        </p:xfrm>
        <a:graphic>
          <a:graphicData uri="http://schemas.openxmlformats.org/presentationml/2006/ole">
            <p:oleObj spid="_x0000_s1026" name="Packager Shell Object" showAsIcon="1" r:id="rId3" imgW="914400" imgH="771480" progId="Package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52600" y="609600"/>
            <a:ext cx="3581400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685800"/>
            <a:ext cx="25146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2743200"/>
            <a:ext cx="4343400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43200" y="762000"/>
            <a:ext cx="2133600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ফল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2819400"/>
            <a:ext cx="670560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যন্ত্রপাতির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/>
              <a:t>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533400"/>
            <a:ext cx="3276600" cy="584775"/>
          </a:xfrm>
          <a:prstGeom prst="rect">
            <a:avLst/>
          </a:prstGeom>
          <a:ln w="76200"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447800"/>
            <a:ext cx="7696200" cy="41549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বা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ততোধিক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কম্পিউটারকে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যোগাযোগের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জুড়ে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নিজেদের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ভেতর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আদান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–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তাহলেই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সেটাকে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বুঝতেই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পারছ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সত্যিকারের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নেটওয়ার্কে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থাকেনা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আজকাল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গেছে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কিনলে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যতক্ষণ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সেটাকে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জুড়ে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ততক্ষণ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আসল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কাজটিই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বুঝি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কাওরণ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নেটওয়ার্কে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তথন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হয়।একজন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ব্যবহারকারী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তথন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রিসোর্স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সেটিও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762000"/>
            <a:ext cx="2286000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2819400"/>
            <a:ext cx="58674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381000"/>
            <a:ext cx="2895600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arver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71600"/>
            <a:ext cx="6553200" cy="43485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2895600" y="5943600"/>
            <a:ext cx="25908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508</TotalTime>
  <Words>567</Words>
  <Application>Microsoft Office PowerPoint</Application>
  <PresentationFormat>On-screen Show (4:3)</PresentationFormat>
  <Paragraphs>67</Paragraphs>
  <Slides>23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Opulent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CTI191027</cp:lastModifiedBy>
  <cp:revision>226</cp:revision>
  <dcterms:created xsi:type="dcterms:W3CDTF">2006-08-16T00:00:00Z</dcterms:created>
  <dcterms:modified xsi:type="dcterms:W3CDTF">2020-06-24T14:48:02Z</dcterms:modified>
</cp:coreProperties>
</file>