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89" r:id="rId4"/>
    <p:sldId id="258" r:id="rId5"/>
    <p:sldId id="260" r:id="rId6"/>
    <p:sldId id="259" r:id="rId7"/>
    <p:sldId id="261" r:id="rId8"/>
    <p:sldId id="291" r:id="rId9"/>
    <p:sldId id="295" r:id="rId10"/>
    <p:sldId id="262" r:id="rId11"/>
    <p:sldId id="264" r:id="rId12"/>
    <p:sldId id="263" r:id="rId13"/>
    <p:sldId id="294" r:id="rId14"/>
    <p:sldId id="299" r:id="rId15"/>
    <p:sldId id="293" r:id="rId16"/>
    <p:sldId id="290" r:id="rId17"/>
    <p:sldId id="298" r:id="rId18"/>
    <p:sldId id="285" r:id="rId19"/>
    <p:sldId id="28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har Islam" initials="AI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00FF00"/>
    <a:srgbClr val="66FFC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7" autoAdjust="0"/>
    <p:restoredTop sz="94662" autoAdjust="0"/>
  </p:normalViewPr>
  <p:slideViewPr>
    <p:cSldViewPr snapToGrid="0">
      <p:cViewPr>
        <p:scale>
          <a:sx n="71" d="100"/>
          <a:sy n="71" d="100"/>
        </p:scale>
        <p:origin x="-108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2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686E8-2EFB-4866-A3EC-FCFD27704465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412C89-7204-4FFB-B1EE-3B9A0F1456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17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71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49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71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49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71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49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49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49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6E0E8E6-B6EB-498A-BC29-48D81AAAA5B6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8B59-FD8C-464E-A2E0-D2DB42977C43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0685-9E9F-46AF-8733-3458A4A5B67E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78A0-4252-4A4F-8A4C-4F80F1AD91FF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F071-3364-4AF2-8784-696D9E530376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C83B-2A0D-4895-8D19-F0DA28872F64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ACF0-C7E7-4CC8-840E-A2809FB4BDF6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4FF-53E9-4519-AFEB-B5EAE0A6C098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605F-0999-49B8-97E8-A9F5FE66FD89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493-8214-4CD3-9E66-4A7CE0239274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397E-FD2D-4D0A-B33C-2E5AEFAED143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092E-80DC-4992-A0D4-E74F7FC3042B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A4C6-EA06-4AF0-A839-1839C57399A0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C016-2580-485A-AC4B-4452BC379743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C8E6-7044-439E-9AE7-82A0C81AB0F0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F70E-5DFF-42EC-93B3-07D70D7ED1BD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520B5-A0C9-4D15-A71B-70A075D52D64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1EAF71F-1A43-41B7-B605-0710A83174B7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mailto:salimhossainsp@gmai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???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568" y="568103"/>
            <a:ext cx="11482843" cy="200028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bliqueBottomLeft"/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prstTxWarp prst="textPlain">
              <a:avLst>
                <a:gd name="adj" fmla="val 50855"/>
              </a:avLst>
            </a:prstTxWarp>
            <a:normAutofit/>
            <a:scene3d>
              <a:camera prst="obliqueBottomLef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bn-BD" sz="3600" dirty="0" smtClean="0">
                <a:ln w="76200">
                  <a:solidFill>
                    <a:schemeClr val="tx1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24" y="2502252"/>
            <a:ext cx="11456894" cy="39871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0" y="-21382"/>
            <a:ext cx="6096000" cy="68793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6096000" y="-24828"/>
            <a:ext cx="6096000" cy="6879382"/>
          </a:xfrm>
          <a:prstGeom prst="rect">
            <a:avLst/>
          </a:prstGeom>
        </p:spPr>
      </p:pic>
      <p:sp>
        <p:nvSpPr>
          <p:cNvPr id="6" name="Half Frame 5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4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pPr/>
              <a:t>7:05:57 PM</a:t>
            </a:fld>
            <a:endParaRPr lang="en-US" sz="24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5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বৃহস্পতিবার, 11 জুন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5878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alf Frame 4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7:06:01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বৃহস্পতিবার, 11 জুন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" t="58542" r="9818"/>
          <a:stretch/>
        </p:blipFill>
        <p:spPr>
          <a:xfrm>
            <a:off x="524435" y="564778"/>
            <a:ext cx="11093823" cy="5768788"/>
          </a:xfrm>
          <a:prstGeom prst="rect">
            <a:avLst/>
          </a:prstGeom>
          <a:ln w="38100">
            <a:solidFill>
              <a:srgbClr val="0000FF"/>
            </a:solidFill>
            <a:prstDash val="sysDash"/>
          </a:ln>
        </p:spPr>
      </p:pic>
    </p:spTree>
    <p:extLst>
      <p:ext uri="{BB962C8B-B14F-4D97-AF65-F5344CB8AC3E}">
        <p14:creationId xmlns:p14="http://schemas.microsoft.com/office/powerpoint/2010/main" val="153773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alf Frame 15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Half Frame 23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ame 24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8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7:06:02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বৃহস্পতিবার, 11 জুন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" t="14221" r="10161" b="1606"/>
          <a:stretch/>
        </p:blipFill>
        <p:spPr bwMode="auto">
          <a:xfrm>
            <a:off x="538380" y="483597"/>
            <a:ext cx="11120220" cy="4397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" r="11432" b="72473"/>
          <a:stretch/>
        </p:blipFill>
        <p:spPr bwMode="auto">
          <a:xfrm>
            <a:off x="538380" y="4881282"/>
            <a:ext cx="11120220" cy="1502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30648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alf Frame 16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Half Frame 17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Frame 20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31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7:06:02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5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বৃহস্পতিবার, 11 জুন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42" r="10372" b="21860"/>
          <a:stretch/>
        </p:blipFill>
        <p:spPr>
          <a:xfrm>
            <a:off x="533397" y="524433"/>
            <a:ext cx="11111755" cy="5782238"/>
          </a:xfrm>
          <a:prstGeom prst="rect">
            <a:avLst/>
          </a:prstGeom>
          <a:ln w="38100">
            <a:solidFill>
              <a:srgbClr val="FF0000"/>
            </a:solidFill>
            <a:prstDash val="sysDot"/>
          </a:ln>
        </p:spPr>
      </p:pic>
    </p:spTree>
    <p:extLst>
      <p:ext uri="{BB962C8B-B14F-4D97-AF65-F5344CB8AC3E}">
        <p14:creationId xmlns:p14="http://schemas.microsoft.com/office/powerpoint/2010/main" val="77309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alf Frame 15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Half Frame 23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ame 24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8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7:06:02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বৃহস্পতিবার, 11 জুন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" t="2106" r="9644" b="10530"/>
          <a:stretch/>
        </p:blipFill>
        <p:spPr>
          <a:xfrm>
            <a:off x="522194" y="512733"/>
            <a:ext cx="11136406" cy="5847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85299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alf Frame 16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Half Frame 17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Frame 20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31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7:06:03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5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বৃহস্পতিবার, 11 জুন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93" b="64419"/>
          <a:stretch/>
        </p:blipFill>
        <p:spPr>
          <a:xfrm>
            <a:off x="497541" y="524432"/>
            <a:ext cx="11147612" cy="2729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" t="3876" r="1581" b="57985"/>
          <a:stretch/>
        </p:blipFill>
        <p:spPr>
          <a:xfrm>
            <a:off x="497541" y="3254188"/>
            <a:ext cx="11147612" cy="3052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760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alf Frame 15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Half Frame 23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ame 24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8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7:06:03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বৃহস্পতিবার, 11 জুন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" t="43357" r="5710" b="4705"/>
          <a:stretch/>
        </p:blipFill>
        <p:spPr>
          <a:xfrm>
            <a:off x="592169" y="497542"/>
            <a:ext cx="11039537" cy="5795682"/>
          </a:xfrm>
          <a:prstGeom prst="rect">
            <a:avLst/>
          </a:prstGeom>
          <a:ln w="38100">
            <a:solidFill>
              <a:srgbClr val="FF0000"/>
            </a:solidFill>
            <a:prstDash val="sysDot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31555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alf Frame 15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Half Frame 23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ame 24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8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7:06:03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বৃহস্পতিবার, 11 জুন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" r="2933"/>
          <a:stretch/>
        </p:blipFill>
        <p:spPr bwMode="auto">
          <a:xfrm>
            <a:off x="510987" y="1329267"/>
            <a:ext cx="11120719" cy="5031192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/>
        </p:spPr>
      </p:pic>
      <p:sp>
        <p:nvSpPr>
          <p:cNvPr id="15" name="Flowchart: Multidocument 14"/>
          <p:cNvSpPr/>
          <p:nvPr/>
        </p:nvSpPr>
        <p:spPr>
          <a:xfrm>
            <a:off x="407894" y="110066"/>
            <a:ext cx="4419600" cy="1219200"/>
          </a:xfrm>
          <a:prstGeom prst="flowChartMultidocumen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L-Shape 17"/>
          <p:cNvSpPr/>
          <p:nvPr/>
        </p:nvSpPr>
        <p:spPr>
          <a:xfrm rot="19573964">
            <a:off x="1408553" y="2644734"/>
            <a:ext cx="1005840" cy="182880"/>
          </a:xfrm>
          <a:prstGeom prst="corner">
            <a:avLst/>
          </a:prstGeom>
          <a:solidFill>
            <a:srgbClr val="00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-Shape 20"/>
          <p:cNvSpPr/>
          <p:nvPr/>
        </p:nvSpPr>
        <p:spPr>
          <a:xfrm rot="19573964">
            <a:off x="7143478" y="3950645"/>
            <a:ext cx="1005840" cy="182880"/>
          </a:xfrm>
          <a:prstGeom prst="corner">
            <a:avLst/>
          </a:prstGeom>
          <a:solidFill>
            <a:srgbClr val="00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-Shape 16"/>
          <p:cNvSpPr/>
          <p:nvPr/>
        </p:nvSpPr>
        <p:spPr>
          <a:xfrm rot="19573964">
            <a:off x="1408553" y="5174828"/>
            <a:ext cx="1005840" cy="182880"/>
          </a:xfrm>
          <a:prstGeom prst="corner">
            <a:avLst/>
          </a:prstGeom>
          <a:solidFill>
            <a:srgbClr val="00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379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1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100"/>
                            </p:stCondLst>
                            <p:childTnLst>
                              <p:par>
                                <p:cTn id="20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100"/>
                            </p:stCondLst>
                            <p:childTnLst>
                              <p:par>
                                <p:cTn id="24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100"/>
                            </p:stCondLst>
                            <p:childTnLst>
                              <p:par>
                                <p:cTn id="28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100"/>
                            </p:stCondLst>
                            <p:childTnLst>
                              <p:par>
                                <p:cTn id="3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4" grpId="0" animBg="1"/>
      <p:bldP spid="15" grpId="0" uiExpand="1" build="p" animBg="1"/>
      <p:bldP spid="18" grpId="0" animBg="1"/>
      <p:bldP spid="21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alf Frame 15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Half Frame 23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ame 24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8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7:06:03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বৃহস্পতিবার, 11 জুন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" t="2194" r="6103" b="33812"/>
          <a:stretch/>
        </p:blipFill>
        <p:spPr bwMode="auto">
          <a:xfrm>
            <a:off x="407894" y="1439332"/>
            <a:ext cx="11304494" cy="4907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Flowchart: Multidocument 14"/>
          <p:cNvSpPr/>
          <p:nvPr/>
        </p:nvSpPr>
        <p:spPr>
          <a:xfrm>
            <a:off x="407894" y="110066"/>
            <a:ext cx="4419600" cy="1219200"/>
          </a:xfrm>
          <a:prstGeom prst="flowChartMultidocumen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L-Shape 31"/>
          <p:cNvSpPr/>
          <p:nvPr/>
        </p:nvSpPr>
        <p:spPr>
          <a:xfrm rot="19573964">
            <a:off x="7286161" y="4203445"/>
            <a:ext cx="1005840" cy="182880"/>
          </a:xfrm>
          <a:prstGeom prst="corner">
            <a:avLst/>
          </a:prstGeom>
          <a:solidFill>
            <a:srgbClr val="00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-Shape 33"/>
          <p:cNvSpPr/>
          <p:nvPr/>
        </p:nvSpPr>
        <p:spPr>
          <a:xfrm rot="19573964">
            <a:off x="1316167" y="5174826"/>
            <a:ext cx="1005840" cy="182880"/>
          </a:xfrm>
          <a:prstGeom prst="corner">
            <a:avLst/>
          </a:prstGeom>
          <a:solidFill>
            <a:srgbClr val="00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1449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1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100"/>
                            </p:stCondLst>
                            <p:childTnLst>
                              <p:par>
                                <p:cTn id="20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100"/>
                            </p:stCondLst>
                            <p:childTnLst>
                              <p:par>
                                <p:cTn id="24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100"/>
                            </p:stCondLst>
                            <p:childTnLst>
                              <p:par>
                                <p:cTn id="28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100"/>
                            </p:stCondLst>
                            <p:childTnLst>
                              <p:par>
                                <p:cTn id="3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4" grpId="0" animBg="1"/>
      <p:bldP spid="15" grpId="0" uiExpand="1" build="p" animBg="1"/>
      <p:bldP spid="32" grpId="0" animBg="1"/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8533" y="221129"/>
            <a:ext cx="5588000" cy="170927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BD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552265" y="1286932"/>
            <a:ext cx="3522135" cy="1574801"/>
            <a:chOff x="9262533" y="1185333"/>
            <a:chExt cx="2472267" cy="1574801"/>
          </a:xfrm>
        </p:grpSpPr>
        <p:sp>
          <p:nvSpPr>
            <p:cNvPr id="4" name="Rectangle 3"/>
            <p:cNvSpPr/>
            <p:nvPr/>
          </p:nvSpPr>
          <p:spPr>
            <a:xfrm>
              <a:off x="9770534" y="1185333"/>
              <a:ext cx="1456267" cy="101600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Minus 4"/>
            <p:cNvSpPr/>
            <p:nvPr/>
          </p:nvSpPr>
          <p:spPr>
            <a:xfrm>
              <a:off x="9262533" y="1727201"/>
              <a:ext cx="2472267" cy="1032933"/>
            </a:xfrm>
            <a:prstGeom prst="mathMinus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Isosceles Triangle 2"/>
          <p:cNvSpPr/>
          <p:nvPr/>
        </p:nvSpPr>
        <p:spPr>
          <a:xfrm>
            <a:off x="7704667" y="287867"/>
            <a:ext cx="3183466" cy="1117600"/>
          </a:xfrm>
          <a:prstGeom prst="triangl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ame 7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1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7:06:03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বৃহস্পতিবার, 11 জুন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6" r="4007" b="37630"/>
          <a:stretch/>
        </p:blipFill>
        <p:spPr>
          <a:xfrm>
            <a:off x="389965" y="2345266"/>
            <a:ext cx="11308976" cy="4015193"/>
          </a:xfrm>
          <a:prstGeom prst="rect">
            <a:avLst/>
          </a:prstGeom>
          <a:ln>
            <a:solidFill>
              <a:srgbClr val="0000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401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734800" cy="257386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bn-BD" sz="221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08133" y="2637894"/>
            <a:ext cx="5926666" cy="3779838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37894"/>
            <a:ext cx="5825067" cy="3779838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9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7:06:03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বৃহস্পতিবার, 11 জুন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0" y="-21382"/>
            <a:ext cx="6096000" cy="68793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6096000" y="-43097"/>
            <a:ext cx="6096000" cy="687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80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399245" y="412124"/>
            <a:ext cx="11217502" cy="5962918"/>
          </a:xfrm>
          <a:prstGeom prst="round2DiagRect">
            <a:avLst>
              <a:gd name="adj1" fmla="val 2628"/>
              <a:gd name="adj2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lvl="0" indent="-228600" algn="ctr" defTabSz="914400">
              <a:spcBef>
                <a:spcPts val="1000"/>
              </a:spcBef>
              <a:buSzPct val="125000"/>
              <a:defRPr/>
            </a:pPr>
            <a:r>
              <a:rPr lang="en-US" sz="6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 </a:t>
            </a:r>
          </a:p>
          <a:p>
            <a:pPr marL="228600" lvl="0" indent="-228600" algn="ctr" defTabSz="914400">
              <a:spcBef>
                <a:spcPts val="1000"/>
              </a:spcBef>
              <a:buSzPct val="125000"/>
              <a:defRPr/>
            </a:pPr>
            <a:r>
              <a:rPr lang="bn-BD" sz="115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</a:t>
            </a:r>
            <a:r>
              <a:rPr lang="en-US" sz="115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সেলিম হ</a:t>
            </a:r>
            <a:r>
              <a:rPr lang="bn-BD" sz="115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ো</a:t>
            </a:r>
            <a:r>
              <a:rPr lang="en-US" sz="115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সাইন</a:t>
            </a:r>
            <a:endParaRPr lang="bn-BD" sz="11500" dirty="0">
              <a:ln w="1905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28600" lvl="0" indent="-228600" algn="ctr" defTabSz="914400">
              <a:spcBef>
                <a:spcPts val="1000"/>
              </a:spcBef>
              <a:buSzPct val="125000"/>
              <a:defRPr/>
            </a:pPr>
            <a:r>
              <a:rPr lang="bn-IN" sz="4000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en-US" sz="4000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BD" sz="4000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ৌলভি  </a:t>
            </a:r>
            <a:endParaRPr lang="bn-IN" sz="4000" dirty="0">
              <a:ln w="1905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28600" lvl="0" indent="-228600" algn="ctr" defTabSz="914400">
              <a:spcBef>
                <a:spcPts val="1000"/>
              </a:spcBef>
              <a:buSzPct val="125000"/>
              <a:defRPr/>
            </a:pPr>
            <a:r>
              <a:rPr lang="bn-BD" sz="44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  সিংচাপইড় </a:t>
            </a:r>
            <a:r>
              <a:rPr lang="bn-BD" sz="44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ইসলামিয়া আলিম মাদ্রাসা</a:t>
            </a:r>
            <a:r>
              <a:rPr lang="en-US" sz="44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ছাতক, সু্নামগঞ্জ </a:t>
            </a:r>
          </a:p>
          <a:p>
            <a:pPr marL="228600" lvl="0" indent="-228600" algn="ctr" defTabSz="914400">
              <a:spcBef>
                <a:spcPts val="1000"/>
              </a:spcBef>
              <a:buSzPct val="125000"/>
              <a:defRPr/>
            </a:pPr>
            <a:r>
              <a:rPr lang="bn-BD" sz="3600" dirty="0" smtClean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  </a:t>
            </a:r>
            <a:r>
              <a:rPr lang="en-US" sz="3600" dirty="0" smtClean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E-mail</a:t>
            </a:r>
            <a:r>
              <a:rPr lang="en-US" sz="36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: </a:t>
            </a:r>
            <a:r>
              <a:rPr lang="en-US" sz="36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  <a:hlinkClick r:id="rId2"/>
              </a:rPr>
              <a:t>s</a:t>
            </a:r>
            <a:r>
              <a:rPr lang="bn-BD" sz="36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  <a:hlinkClick r:id="rId2"/>
              </a:rPr>
              <a:t>alimhossains</a:t>
            </a:r>
            <a:r>
              <a:rPr lang="en-US" sz="36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  <a:hlinkClick r:id="rId2"/>
              </a:rPr>
              <a:t>p@gmail.com</a:t>
            </a:r>
            <a:endParaRPr lang="en-US" sz="3600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228600" lvl="0" indent="-228600" algn="ctr" defTabSz="914400">
              <a:spcBef>
                <a:spcPts val="1000"/>
              </a:spcBef>
              <a:buSzPct val="125000"/>
              <a:defRPr/>
            </a:pPr>
            <a:r>
              <a:rPr lang="en-US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মোবাইল০১৭১২৩৯৭৯০৯</a:t>
            </a:r>
            <a:r>
              <a:rPr lang="bn-BD" sz="4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/</a:t>
            </a:r>
            <a:r>
              <a:rPr lang="bn-BD" sz="4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০১৭২৬৯৮৩৭৯৬</a:t>
            </a:r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Half Frame 12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" y="4312009"/>
            <a:ext cx="1908516" cy="19085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Frame 17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1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7:06:01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2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বৃহস্পতিবার, 11 জুন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0" y="0"/>
            <a:ext cx="6096000" cy="687938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6096000" y="0"/>
            <a:ext cx="6096000" cy="687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60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0"/>
                            </p:stCondLst>
                            <p:childTnLst>
                              <p:par>
                                <p:cTn id="26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000"/>
                            </p:stCondLst>
                            <p:childTnLst>
                              <p:par>
                                <p:cTn id="30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0"/>
                            </p:stCondLst>
                            <p:childTnLst>
                              <p:par>
                                <p:cTn id="34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0"/>
                            </p:stCondLst>
                            <p:childTnLst>
                              <p:par>
                                <p:cTn id="38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alf Frame 12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ame 16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0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7:05:58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1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বৃহস্পতিবার, 11 জুন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7961094"/>
              </p:ext>
            </p:extLst>
          </p:nvPr>
        </p:nvGraphicFramePr>
        <p:xfrm>
          <a:off x="648946" y="633256"/>
          <a:ext cx="10894108" cy="5591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" name="Acrobat Document" r:id="rId4" imgW="5181566" imgH="6762570" progId="AcroExch.Document.7">
                  <p:link updateAutomatic="1"/>
                </p:oleObj>
              </mc:Choice>
              <mc:Fallback>
                <p:oleObj name="Acrobat Document" r:id="rId4" imgW="5181566" imgH="6762570" progId="AcroExch.Document.7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946" y="633256"/>
                        <a:ext cx="10894108" cy="55914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Horizontal Scroll 21"/>
          <p:cNvSpPr/>
          <p:nvPr/>
        </p:nvSpPr>
        <p:spPr>
          <a:xfrm>
            <a:off x="1855694" y="3169024"/>
            <a:ext cx="8077200" cy="2438400"/>
          </a:xfrm>
          <a:prstGeom prst="horizontalScroll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44" tIns="45672" rIns="91344" bIns="45672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পরিচ্ছেদ আখলাক</a:t>
            </a:r>
          </a:p>
          <a:p>
            <a:pPr algn="ctr"/>
            <a:r>
              <a:rPr lang="bn-BD" sz="48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রাজায়েল বা অসৎচরিত্র</a:t>
            </a:r>
            <a:endParaRPr lang="bn-BD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fld id="{5C7D2911-63BC-467B-8DD0-B8385E4B0D1D}" type="datetime10">
              <a:rPr lang="bn-BD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 algn="ctr"/>
              <a:t>বৃহস্পতিবার, 11 জুন 2020</a:t>
            </a:fld>
            <a:endParaRPr lang="en-US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47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366486"/>
            <a:ext cx="10396882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bn-BD" sz="7200" b="1" spc="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 আর চিন্তা কর। </a:t>
            </a:r>
            <a:endParaRPr lang="en-US" sz="7200" b="1" spc="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Half Frame 9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7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7:06:01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বৃহস্পতিবার, 11 জুন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01" y="1830265"/>
            <a:ext cx="3588403" cy="35884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1" y="1830265"/>
            <a:ext cx="3626223" cy="35884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171" y="1830265"/>
            <a:ext cx="3529853" cy="358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90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3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4545" y="216394"/>
            <a:ext cx="11113561" cy="264687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  <a:scene3d>
            <a:camera prst="orthographicFront"/>
            <a:lightRig rig="chilly" dir="t">
              <a:rot lat="0" lon="0" rev="18480000"/>
            </a:lightRig>
          </a:scene3d>
          <a:sp3d prstMaterial="clear">
            <a:bevelT h="63500" prst="hardEdge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16600" b="1" spc="300" dirty="0" smtClean="0">
                <a:ln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16600" b="1" cap="none" spc="300" dirty="0">
              <a:ln/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85647" y="0"/>
            <a:ext cx="80182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/>
              <a:t> </a:t>
            </a:r>
            <a:endParaRPr lang="en-US" sz="2400" dirty="0"/>
          </a:p>
        </p:txBody>
      </p:sp>
      <p:sp>
        <p:nvSpPr>
          <p:cNvPr id="13" name="Down Ribbon 12"/>
          <p:cNvSpPr/>
          <p:nvPr/>
        </p:nvSpPr>
        <p:spPr>
          <a:xfrm>
            <a:off x="464545" y="2539155"/>
            <a:ext cx="11113561" cy="3821303"/>
          </a:xfrm>
          <a:prstGeom prst="ribbon">
            <a:avLst>
              <a:gd name="adj1" fmla="val 16667"/>
              <a:gd name="adj2" fmla="val 75000"/>
            </a:avLst>
          </a:prstGeom>
          <a:solidFill>
            <a:srgbClr val="0000FF"/>
          </a:solidFill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0" b="1" spc="50" dirty="0" smtClean="0">
                <a:ln w="13500">
                  <a:solidFill>
                    <a:srgbClr val="FF0000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পরনিন্দা</a:t>
            </a:r>
            <a:endParaRPr lang="en-US" sz="24000" b="1" spc="50" dirty="0">
              <a:ln w="13500">
                <a:solidFill>
                  <a:srgbClr val="FF0000"/>
                </a:solidFill>
                <a:prstDash val="solid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Half Frame 8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9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7:06:01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বৃহস্পতিবার, 11 জুন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4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3" grpId="1" animBg="1"/>
      <p:bldP spid="9" grpId="0" animBg="1"/>
      <p:bldP spid="10" grpId="0" animBg="1"/>
      <p:bldP spid="12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alf Frame 10"/>
          <p:cNvSpPr/>
          <p:nvPr/>
        </p:nvSpPr>
        <p:spPr>
          <a:xfrm>
            <a:off x="0" y="0"/>
            <a:ext cx="1591733" cy="1439333"/>
          </a:xfrm>
          <a:prstGeom prst="halfFrame">
            <a:avLst>
              <a:gd name="adj1" fmla="val 40807"/>
              <a:gd name="adj2" fmla="val 48281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5400000">
            <a:off x="10548968" y="51298"/>
            <a:ext cx="1694329" cy="1591733"/>
          </a:xfrm>
          <a:prstGeom prst="halfFrame">
            <a:avLst>
              <a:gd name="adj1" fmla="val 40807"/>
              <a:gd name="adj2" fmla="val 39873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>
              <a:gd name="adj1" fmla="val 37070"/>
              <a:gd name="adj2" fmla="val 42675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>
              <a:gd name="adj1" fmla="val 41741"/>
              <a:gd name="adj2" fmla="val 4080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ame 14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8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7:06:01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9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বৃহস্পতিবার, 11 জুন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43753" y="470647"/>
            <a:ext cx="11214846" cy="6006353"/>
          </a:xfrm>
          <a:prstGeom prst="roundRect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  <a:p>
            <a:pPr lvl="0" algn="ctr"/>
            <a:r>
              <a:rPr lang="bn-BD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  <a:r>
              <a:rPr lang="bn-BD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-------</a:t>
            </a:r>
            <a:endParaRPr lang="bn-BD" sz="6000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পরনিন্দার পরিচয় বলতে </a:t>
            </a:r>
            <a:r>
              <a:rPr lang="en-US" sz="60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60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6000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bn-BD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গিবত এর পরিচয় </a:t>
            </a:r>
            <a:r>
              <a:rPr lang="en-US" sz="6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bn-BD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পরনিন্দার হুকুম বলতে</a:t>
            </a:r>
            <a:r>
              <a:rPr lang="en-US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36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650"/>
                            </p:stCondLst>
                            <p:childTnLst>
                              <p:par>
                                <p:cTn id="10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650"/>
                            </p:stCondLst>
                            <p:childTnLst>
                              <p:par>
                                <p:cTn id="14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650"/>
                            </p:stCondLst>
                            <p:childTnLst>
                              <p:par>
                                <p:cTn id="18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650"/>
                            </p:stCondLst>
                            <p:childTnLst>
                              <p:par>
                                <p:cTn id="2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alf Frame 7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5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7:06:01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বৃহস্পতিবার, 11 জুন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134"/>
          <a:stretch/>
        </p:blipFill>
        <p:spPr>
          <a:xfrm>
            <a:off x="719666" y="638982"/>
            <a:ext cx="10752667" cy="5499352"/>
          </a:xfrm>
          <a:prstGeom prst="rect">
            <a:avLst/>
          </a:prstGeom>
          <a:ln w="57150">
            <a:solidFill>
              <a:srgbClr val="FF0000"/>
            </a:solidFill>
            <a:prstDash val="sysDot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185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alf Frame 7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5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7:06:01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বৃহস্পতিবার, 11 জুন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6" r="3891" b="7356"/>
          <a:stretch/>
        </p:blipFill>
        <p:spPr>
          <a:xfrm>
            <a:off x="551329" y="510989"/>
            <a:ext cx="11066930" cy="5822576"/>
          </a:xfrm>
          <a:prstGeom prst="rect">
            <a:avLst/>
          </a:prstGeom>
          <a:ln w="57150">
            <a:solidFill>
              <a:srgbClr val="0000FF"/>
            </a:solidFill>
            <a:prstDash val="sysDot"/>
          </a:ln>
        </p:spPr>
      </p:pic>
    </p:spTree>
    <p:extLst>
      <p:ext uri="{BB962C8B-B14F-4D97-AF65-F5344CB8AC3E}">
        <p14:creationId xmlns:p14="http://schemas.microsoft.com/office/powerpoint/2010/main" val="347894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alf Frame 16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Half Frame 17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Frame 20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31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7:06:01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5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বৃহস্পতিবার, 11 জুন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" r="9873" b="43972"/>
          <a:stretch/>
        </p:blipFill>
        <p:spPr>
          <a:xfrm>
            <a:off x="551329" y="532902"/>
            <a:ext cx="11040035" cy="5787216"/>
          </a:xfrm>
          <a:prstGeom prst="rect">
            <a:avLst/>
          </a:prstGeom>
          <a:ln w="38100" cap="sq">
            <a:solidFill>
              <a:srgbClr val="FF0000"/>
            </a:solidFill>
            <a:prstDash val="sysDot"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923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CF823853-53CC-4249-AEDB-2EA9F718B2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1958</TotalTime>
  <Words>332</Words>
  <Application>Microsoft Office PowerPoint</Application>
  <PresentationFormat>Custom</PresentationFormat>
  <Paragraphs>109</Paragraphs>
  <Slides>19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Main Event</vt:lpstr>
      <vt:lpstr>???</vt:lpstr>
      <vt:lpstr>স্বাগতম</vt:lpstr>
      <vt:lpstr>PowerPoint Presentation</vt:lpstr>
      <vt:lpstr>PowerPoint Presentation</vt:lpstr>
      <vt:lpstr>নিচের ছবিগুলো দেখ আর চিন্তা কর।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বাড়ীর কাজ</vt:lpstr>
      <vt:lpstr>ধন্যবাদ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Azhar Islam</dc:creator>
  <cp:lastModifiedBy>ismail - [2010]</cp:lastModifiedBy>
  <cp:revision>314</cp:revision>
  <dcterms:created xsi:type="dcterms:W3CDTF">2017-09-07T18:02:12Z</dcterms:created>
  <dcterms:modified xsi:type="dcterms:W3CDTF">2020-06-11T13:07:08Z</dcterms:modified>
</cp:coreProperties>
</file>