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86" r:id="rId4"/>
    <p:sldId id="277" r:id="rId5"/>
    <p:sldId id="284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61" d="100"/>
          <a:sy n="61" d="100"/>
        </p:scale>
        <p:origin x="966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dirty="0" err="1"/>
              <a:t>বাস্তুতন্ত্রে</a:t>
            </a:r>
            <a:r>
              <a:rPr lang="en-US" baseline="0" dirty="0"/>
              <a:t> </a:t>
            </a:r>
            <a:r>
              <a:rPr lang="en-US" baseline="0" dirty="0" err="1"/>
              <a:t>একমাত্র</a:t>
            </a:r>
            <a:r>
              <a:rPr lang="en-US" baseline="0" dirty="0"/>
              <a:t> </a:t>
            </a:r>
            <a:r>
              <a:rPr lang="en-US" baseline="0" dirty="0" err="1"/>
              <a:t>উৎপাদক</a:t>
            </a:r>
            <a:r>
              <a:rPr lang="en-US" baseline="0" dirty="0"/>
              <a:t> </a:t>
            </a:r>
            <a:r>
              <a:rPr lang="en-US" baseline="0" dirty="0" err="1"/>
              <a:t>সবুজ</a:t>
            </a:r>
            <a:r>
              <a:rPr lang="en-US" baseline="0" dirty="0"/>
              <a:t> </a:t>
            </a:r>
            <a:r>
              <a:rPr lang="en-US" baseline="0" dirty="0" err="1"/>
              <a:t>উদ্ভিদের</a:t>
            </a:r>
            <a:r>
              <a:rPr lang="en-US" baseline="0" dirty="0"/>
              <a:t> </a:t>
            </a:r>
            <a:r>
              <a:rPr lang="en-US" baseline="0" dirty="0" err="1"/>
              <a:t>উপর</a:t>
            </a:r>
            <a:r>
              <a:rPr lang="en-US" baseline="0" dirty="0"/>
              <a:t>  </a:t>
            </a:r>
            <a:r>
              <a:rPr lang="en-US" baseline="0" dirty="0" err="1"/>
              <a:t>সকল</a:t>
            </a:r>
            <a:r>
              <a:rPr lang="en-US" baseline="0" dirty="0"/>
              <a:t> </a:t>
            </a:r>
            <a:r>
              <a:rPr lang="en-US" baseline="0" dirty="0" err="1"/>
              <a:t>প্রাণী</a:t>
            </a:r>
            <a:r>
              <a:rPr lang="en-US" baseline="0" dirty="0"/>
              <a:t> </a:t>
            </a:r>
            <a:r>
              <a:rPr lang="en-US" baseline="0" dirty="0" err="1"/>
              <a:t>পরোক্ষ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প্রত্যক্ষ</a:t>
            </a:r>
            <a:r>
              <a:rPr lang="en-US" baseline="0" dirty="0"/>
              <a:t> </a:t>
            </a:r>
            <a:r>
              <a:rPr lang="en-US" baseline="0" dirty="0" err="1"/>
              <a:t>ভাবে</a:t>
            </a:r>
            <a:r>
              <a:rPr lang="en-US" baseline="0" dirty="0"/>
              <a:t> </a:t>
            </a:r>
            <a:r>
              <a:rPr lang="en-US" baseline="0" dirty="0" err="1"/>
              <a:t>নির্ভরশীল</a:t>
            </a:r>
            <a:r>
              <a:rPr lang="en-US" baseline="0" dirty="0"/>
              <a:t> </a:t>
            </a:r>
            <a:r>
              <a:rPr lang="en-US" baseline="0" dirty="0" err="1"/>
              <a:t>এটি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বাস্তুতন্ত্রকে</a:t>
            </a:r>
            <a:r>
              <a:rPr lang="bn-IN" baseline="0" dirty="0"/>
              <a:t> কার্যকরী রাখার জন্য যে সকল জীব ভূমিকা রাখে তাদের তিনটির মধ্যে খাদ্য শিকলের মাধ্যমে দুটি যেমন  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ও খাদক দেখানো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হয়েছে। ৩য় অর্থাৎ বিয়োযক পরের স্লাইডে আছে। ৩নং শিখনফল অর্জনের জন্য শিক্ষক  প্রশ্ন উত্তর পদ্ধতি ব্যবহার করলে এই স্লাইড দুটি সফায়ক হবে । </a:t>
            </a:r>
            <a:endParaRPr lang="en-US" sz="1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মেপিং করে শিক্ষার্থীদের দিয়ে বোর্ডে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জীব উপাদান 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লিখে বিভাজন করা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যেতে পারে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।পরে মিলিয়ে নিতে পারবে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বিয়োজক সম্পর্কে</a:t>
            </a:r>
            <a:r>
              <a:rPr lang="bn-IN" sz="1200" baseline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ধারণা আরো স্পষ্ট করা প্রয়োজন হতে পারে । </a:t>
            </a:r>
            <a:r>
              <a:rPr lang="bn-IN" dirty="0"/>
              <a:t>বাস্তুতন্ত্রকে</a:t>
            </a:r>
            <a:r>
              <a:rPr lang="bn-IN" baseline="0" dirty="0"/>
              <a:t> কার্যকরী রাখার জন্য যে সকল জীব ভূমিকা রাখে তাদের তিনটি -</a:t>
            </a:r>
            <a:r>
              <a:rPr lang="bn-IN" sz="1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উৎপাদক , খাদক ও </a:t>
            </a:r>
            <a:r>
              <a:rPr lang="bn-IN" sz="1200" baseline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বিয়োযক সম্পর্কে শিক্ষার্থী এই স্লাইড থেকে তথ্য পাবে। ৩নং শিখনফল অর্জন হবে।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প্রত্যেক দলের জন্য সময় নির্ধারণ</a:t>
            </a:r>
            <a:r>
              <a:rPr lang="bn-BD" baseline="0" dirty="0"/>
              <a:t> করা থাকবে ।  </a:t>
            </a:r>
            <a:r>
              <a:rPr lang="bn-IN" baseline="0" dirty="0"/>
              <a:t>শিক্ষক সহযোগীতার ভিত্তিতে সুবিধামত দলে ভাগ করে কাজটি করে নিতে পারেন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 </a:t>
            </a:r>
            <a:r>
              <a:rPr lang="bn-IN" baseline="0" dirty="0"/>
              <a:t>উল</a:t>
            </a:r>
            <a:r>
              <a:rPr lang="en-US" baseline="0" dirty="0" err="1"/>
              <a:t>্লেখিত</a:t>
            </a:r>
            <a:r>
              <a:rPr lang="en-US" baseline="0" dirty="0"/>
              <a:t>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 </a:t>
            </a:r>
            <a:r>
              <a:rPr lang="en-US" dirty="0" err="1"/>
              <a:t>পাঠশিরোনাম</a:t>
            </a:r>
            <a:r>
              <a:rPr lang="bn-IN"/>
              <a:t> বের করার চেষ্টা</a:t>
            </a:r>
            <a:r>
              <a:rPr lang="bn-IN" baseline="0"/>
              <a:t>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থেকে কী গ্রহণ করে ?  -চিত্রে দেখা যাচ্ছে প্রত্যেকের সাথে আন্তঃ সম্পর্ক বিদ্যমান 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এ জাতীয় প্রশ্ন করে শিক্ষার্থীকে উৎসাহিত করা যাতে পারে।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বোর্ড ব্যবহার করে শিক্ষার্থীদের দিয়ে প্রশ্ন করে উত্তর লিখে বিষয়ের ধারণা স্পষ্ট করা যেতে পারে । একক কাজ হিসাবে ব্রেইন স্ট্রমিং করে উপাদান গুলো শিক্ষার্থী খাতা লিখে পরে মিলিয়ে নিতে পারে।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মেপিং করে শিক্ষার্থীদের দিয়ে বোর্ডে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অজীব উপাদান 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লিখে বিভাজন করা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যেতে পারে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>
                <a:latin typeface="NikoshBAN" pitchFamily="2" charset="0"/>
                <a:cs typeface="NikoshBAN" pitchFamily="2" charset="0"/>
              </a:rPr>
              <a:t>পরে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মিলিয়ে নিতে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0" y="144956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665900"/>
            <a:ext cx="79248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524000"/>
            <a:ext cx="441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3035" y="2049214"/>
            <a:ext cx="3657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990600"/>
            <a:ext cx="144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প্রত্যক্ষভাবে ,প্রত্যক্ষ ও 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7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প্রকৃয়ায় উদ্ভিদ পুনরায় ব্যবহার করে বাস্তুতন্ত্র কে সচল রাখচ্ছে ।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72292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23" y="381000"/>
            <a:ext cx="2759927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সকল সবুজ উদ্ভিদ কে উৎপাদক বলা হয় কেন?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অজৈব উপাদান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উপাদান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600" y="391213"/>
            <a:ext cx="4267200" cy="5933387"/>
            <a:chOff x="990600" y="391213"/>
            <a:chExt cx="4267200" cy="5933387"/>
          </a:xfrm>
        </p:grpSpPr>
        <p:pic>
          <p:nvPicPr>
            <p:cNvPr id="5122" name="Picture 2" descr="C:\Users\PB\Downloads\Arbo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91213"/>
              <a:ext cx="4267200" cy="593338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133600" y="3886200"/>
              <a:ext cx="2209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6000" b="1" dirty="0">
                  <a:ln/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5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5766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501542"/>
            <a:ext cx="8991600" cy="381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427425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1A4E2D-C330-4C99-978E-79300915D619}"/>
              </a:ext>
            </a:extLst>
          </p:cNvPr>
          <p:cNvSpPr/>
          <p:nvPr/>
        </p:nvSpPr>
        <p:spPr>
          <a:xfrm>
            <a:off x="76200" y="3733800"/>
            <a:ext cx="4191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মোসাম্মা</a:t>
            </a:r>
            <a:r>
              <a:rPr lang="en-US" dirty="0"/>
              <a:t>ৎ </a:t>
            </a:r>
            <a:r>
              <a:rPr lang="en-US" dirty="0" err="1"/>
              <a:t>মিনু</a:t>
            </a:r>
            <a:r>
              <a:rPr lang="en-US" dirty="0"/>
              <a:t> </a:t>
            </a:r>
            <a:r>
              <a:rPr lang="en-US" dirty="0" err="1"/>
              <a:t>আক্তার</a:t>
            </a:r>
            <a:endParaRPr lang="en-US" dirty="0"/>
          </a:p>
          <a:p>
            <a:pPr algn="ctr"/>
            <a:r>
              <a:rPr lang="en-US" dirty="0" err="1"/>
              <a:t>সহকারি</a:t>
            </a:r>
            <a:r>
              <a:rPr lang="en-US" dirty="0"/>
              <a:t>  </a:t>
            </a:r>
            <a:r>
              <a:rPr lang="en-US" dirty="0" err="1"/>
              <a:t>শিক্ষক</a:t>
            </a:r>
            <a:endParaRPr lang="en-US" dirty="0"/>
          </a:p>
          <a:p>
            <a:pPr algn="ctr"/>
            <a:r>
              <a:rPr lang="en-US" dirty="0" err="1"/>
              <a:t>কান্দাপাড়া</a:t>
            </a:r>
            <a:r>
              <a:rPr lang="en-US" dirty="0"/>
              <a:t> </a:t>
            </a:r>
            <a:r>
              <a:rPr lang="en-US" dirty="0" err="1"/>
              <a:t>নূরুন্নেছা</a:t>
            </a:r>
            <a:r>
              <a:rPr lang="en-US" dirty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endParaRPr lang="en-US" dirty="0"/>
          </a:p>
          <a:p>
            <a:pPr algn="ctr"/>
            <a:r>
              <a:rPr lang="en-US" dirty="0" err="1"/>
              <a:t>বাগেরহাট</a:t>
            </a:r>
            <a:r>
              <a:rPr lang="en-US" dirty="0"/>
              <a:t> </a:t>
            </a:r>
            <a:r>
              <a:rPr lang="en-US" dirty="0" err="1"/>
              <a:t>সদর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121C8-38A6-473E-A9FD-150B0E879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2590800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কী উদ্ভিদ ও প্রাণী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15580"/>
            <a:ext cx="861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52400" y="127254"/>
            <a:ext cx="8765717" cy="6578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15920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পারবে  । </a:t>
            </a: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98373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0" y="228600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5400" y="838200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04800" y="38100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14400" y="990600"/>
            <a:ext cx="14478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23900" y="1181100"/>
            <a:ext cx="1524000" cy="129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14400" y="914400"/>
            <a:ext cx="22860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5300" y="1485900"/>
            <a:ext cx="1524000" cy="838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5105400" y="914400"/>
            <a:ext cx="1219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5029200" y="3505200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733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143000"/>
            <a:ext cx="182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638800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400800" y="388111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855</Words>
  <Application>Microsoft Office PowerPoint</Application>
  <PresentationFormat>On-screen Show (4:3)</PresentationFormat>
  <Paragraphs>136</Paragraphs>
  <Slides>18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DOEL</cp:lastModifiedBy>
  <cp:revision>64</cp:revision>
  <dcterms:created xsi:type="dcterms:W3CDTF">2006-08-16T00:00:00Z</dcterms:created>
  <dcterms:modified xsi:type="dcterms:W3CDTF">2020-06-23T04:00:51Z</dcterms:modified>
</cp:coreProperties>
</file>