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8" r:id="rId4"/>
    <p:sldId id="265" r:id="rId5"/>
    <p:sldId id="257" r:id="rId6"/>
    <p:sldId id="270" r:id="rId7"/>
    <p:sldId id="271" r:id="rId8"/>
    <p:sldId id="272" r:id="rId9"/>
    <p:sldId id="268" r:id="rId10"/>
    <p:sldId id="263" r:id="rId11"/>
    <p:sldId id="267" r:id="rId12"/>
    <p:sldId id="269" r:id="rId13"/>
    <p:sldId id="266" r:id="rId14"/>
    <p:sldId id="276" r:id="rId15"/>
    <p:sldId id="278" r:id="rId16"/>
    <p:sldId id="264" r:id="rId17"/>
    <p:sldId id="261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671DE-ADAE-4E42-94D5-C40FB396B2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DD93E-6D5F-42A0-BBA1-F8FF50AF9DBD}">
      <dgm:prSet phldrT="[Text]" custT="1"/>
      <dgm:spPr>
        <a:solidFill>
          <a:srgbClr val="002060"/>
        </a:solidFill>
        <a:ln>
          <a:solidFill>
            <a:srgbClr val="FFFF00"/>
          </a:solidFill>
        </a:ln>
      </dgm:spPr>
      <dgm:t>
        <a:bodyPr/>
        <a:lstStyle/>
        <a:p>
          <a:r>
            <a:rPr lang="bn-BD" sz="2400" b="1" dirty="0" smtClean="0">
              <a:solidFill>
                <a:schemeClr val="bg1"/>
              </a:solidFill>
            </a:rPr>
            <a:t>ফরাসি বিপ্লবের ফলাফল </a:t>
          </a:r>
          <a:endParaRPr lang="en-US" sz="2400" b="1" dirty="0">
            <a:solidFill>
              <a:schemeClr val="bg1"/>
            </a:solidFill>
          </a:endParaRPr>
        </a:p>
      </dgm:t>
    </dgm:pt>
    <dgm:pt modelId="{DB0A97DF-054C-4044-A4D0-9EC85F1DFE18}" type="parTrans" cxnId="{46E435EC-BC3C-48B4-8331-F2FC62DDD1EA}">
      <dgm:prSet/>
      <dgm:spPr/>
      <dgm:t>
        <a:bodyPr/>
        <a:lstStyle/>
        <a:p>
          <a:endParaRPr lang="en-US"/>
        </a:p>
      </dgm:t>
    </dgm:pt>
    <dgm:pt modelId="{0532DFAB-AD27-46FA-9C7B-22D3CDFFE669}" type="sibTrans" cxnId="{46E435EC-BC3C-48B4-8331-F2FC62DDD1EA}">
      <dgm:prSet/>
      <dgm:spPr/>
      <dgm:t>
        <a:bodyPr/>
        <a:lstStyle/>
        <a:p>
          <a:endParaRPr lang="en-US"/>
        </a:p>
      </dgm:t>
    </dgm:pt>
    <dgm:pt modelId="{B187A4B6-0E35-4D6A-9F84-1D885D598208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1800" dirty="0" smtClean="0"/>
            <a:t>রাজতন্ত্রের পতন </a:t>
          </a:r>
          <a:endParaRPr lang="en-US" sz="1800" dirty="0"/>
        </a:p>
      </dgm:t>
    </dgm:pt>
    <dgm:pt modelId="{B5D2C6DB-8AB4-4441-B5E6-0D89073878A3}" type="parTrans" cxnId="{38A1EA20-16A3-4BAF-8C2E-71D9F220A464}">
      <dgm:prSet/>
      <dgm:spPr/>
      <dgm:t>
        <a:bodyPr/>
        <a:lstStyle/>
        <a:p>
          <a:endParaRPr lang="en-US"/>
        </a:p>
      </dgm:t>
    </dgm:pt>
    <dgm:pt modelId="{A8DD2B12-E6F7-440D-BBCD-EC4607C3D596}" type="sibTrans" cxnId="{38A1EA20-16A3-4BAF-8C2E-71D9F220A464}">
      <dgm:prSet/>
      <dgm:spPr/>
      <dgm:t>
        <a:bodyPr/>
        <a:lstStyle/>
        <a:p>
          <a:endParaRPr lang="en-US"/>
        </a:p>
      </dgm:t>
    </dgm:pt>
    <dgm:pt modelId="{C068B16B-530E-42EF-AE27-60F11990FF9E}">
      <dgm:prSet phldrT="[Text]" custT="1"/>
      <dgm:spPr>
        <a:solidFill>
          <a:srgbClr val="7030A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600" dirty="0" smtClean="0"/>
            <a:t>জনগণের হাতে ক্ষমতা </a:t>
          </a:r>
          <a:endParaRPr lang="en-US" sz="1600" dirty="0"/>
        </a:p>
      </dgm:t>
    </dgm:pt>
    <dgm:pt modelId="{B162FDED-48B3-4584-A2C0-FCC783B67D26}" type="parTrans" cxnId="{62CCD5A7-728A-44F4-90F0-124C3951E0E8}">
      <dgm:prSet/>
      <dgm:spPr/>
      <dgm:t>
        <a:bodyPr/>
        <a:lstStyle/>
        <a:p>
          <a:endParaRPr lang="en-US"/>
        </a:p>
      </dgm:t>
    </dgm:pt>
    <dgm:pt modelId="{4E7DEBE4-ECC5-43FA-8E8F-BAB04A422F5E}" type="sibTrans" cxnId="{62CCD5A7-728A-44F4-90F0-124C3951E0E8}">
      <dgm:prSet/>
      <dgm:spPr/>
      <dgm:t>
        <a:bodyPr/>
        <a:lstStyle/>
        <a:p>
          <a:endParaRPr lang="en-US"/>
        </a:p>
      </dgm:t>
    </dgm:pt>
    <dgm:pt modelId="{C057592F-1C6F-499E-813D-79C17DDEFE71}">
      <dgm:prSet phldrT="[Text]" custT="1"/>
      <dgm:spPr>
        <a:solidFill>
          <a:srgbClr val="7030A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600" dirty="0" smtClean="0"/>
            <a:t>আধুনিক যুগে পদার্পণ </a:t>
          </a:r>
          <a:endParaRPr lang="en-US" sz="1600" dirty="0"/>
        </a:p>
      </dgm:t>
    </dgm:pt>
    <dgm:pt modelId="{2099BB3D-A20A-4849-B90E-97FBD2B5A70E}" type="parTrans" cxnId="{244DAAB7-60C4-4E1B-A86B-FFAAC35E231F}">
      <dgm:prSet/>
      <dgm:spPr/>
      <dgm:t>
        <a:bodyPr/>
        <a:lstStyle/>
        <a:p>
          <a:endParaRPr lang="en-US"/>
        </a:p>
      </dgm:t>
    </dgm:pt>
    <dgm:pt modelId="{335310E3-8C3D-41A7-BBB8-440D1BFC4F8E}" type="sibTrans" cxnId="{244DAAB7-60C4-4E1B-A86B-FFAAC35E231F}">
      <dgm:prSet/>
      <dgm:spPr/>
      <dgm:t>
        <a:bodyPr/>
        <a:lstStyle/>
        <a:p>
          <a:endParaRPr lang="en-US"/>
        </a:p>
      </dgm:t>
    </dgm:pt>
    <dgm:pt modelId="{CA263A5E-85B5-4E7C-8CCA-22DCFBF639B3}">
      <dgm:prSet phldrT="[Text]" custT="1"/>
      <dgm:spPr>
        <a:solidFill>
          <a:srgbClr val="7030A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600" dirty="0" smtClean="0"/>
            <a:t>জাতীয়তাবাদের   বিকাশ </a:t>
          </a:r>
          <a:endParaRPr lang="en-US" sz="1600" dirty="0"/>
        </a:p>
      </dgm:t>
    </dgm:pt>
    <dgm:pt modelId="{BF36CAC1-6658-46E5-9109-41866003EC5D}" type="parTrans" cxnId="{D0FEE2B2-5441-4C16-99AD-06DC2180D7FF}">
      <dgm:prSet/>
      <dgm:spPr/>
      <dgm:t>
        <a:bodyPr/>
        <a:lstStyle/>
        <a:p>
          <a:endParaRPr lang="en-US"/>
        </a:p>
      </dgm:t>
    </dgm:pt>
    <dgm:pt modelId="{79E5425C-BEBB-4A21-8FD4-FD1E1598F9DD}" type="sibTrans" cxnId="{D0FEE2B2-5441-4C16-99AD-06DC2180D7FF}">
      <dgm:prSet/>
      <dgm:spPr/>
      <dgm:t>
        <a:bodyPr/>
        <a:lstStyle/>
        <a:p>
          <a:endParaRPr lang="en-US"/>
        </a:p>
      </dgm:t>
    </dgm:pt>
    <dgm:pt modelId="{050C8B21-1853-4C99-827C-6AD5964A55B2}">
      <dgm:prSet custT="1"/>
      <dgm:spPr>
        <a:solidFill>
          <a:srgbClr val="7030A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600" dirty="0" smtClean="0"/>
            <a:t>তৃতীয় শ্রেণির বিজয় </a:t>
          </a:r>
          <a:endParaRPr lang="en-US" sz="1600" dirty="0"/>
        </a:p>
      </dgm:t>
    </dgm:pt>
    <dgm:pt modelId="{29B11418-83E9-4029-8DAD-F8B3AA5620C6}" type="parTrans" cxnId="{98E0BEEA-1871-488B-BFC7-47E03D1EA112}">
      <dgm:prSet/>
      <dgm:spPr/>
      <dgm:t>
        <a:bodyPr/>
        <a:lstStyle/>
        <a:p>
          <a:endParaRPr lang="en-US"/>
        </a:p>
      </dgm:t>
    </dgm:pt>
    <dgm:pt modelId="{5C95FC16-F1C3-4705-BF6C-C98ADFF721E8}" type="sibTrans" cxnId="{98E0BEEA-1871-488B-BFC7-47E03D1EA112}">
      <dgm:prSet/>
      <dgm:spPr/>
      <dgm:t>
        <a:bodyPr/>
        <a:lstStyle/>
        <a:p>
          <a:endParaRPr lang="en-US"/>
        </a:p>
      </dgm:t>
    </dgm:pt>
    <dgm:pt modelId="{F44A18E5-36E2-4D29-A4CE-5CDB219B9F37}">
      <dgm:prSet custT="1"/>
      <dgm:spPr>
        <a:solidFill>
          <a:srgbClr val="7030A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600" dirty="0" smtClean="0"/>
            <a:t>নাগরিক অধিকার প্রতিষ্টা</a:t>
          </a:r>
          <a:endParaRPr lang="en-US" sz="1600" dirty="0"/>
        </a:p>
      </dgm:t>
    </dgm:pt>
    <dgm:pt modelId="{2F215191-59DD-43E6-8BD9-102B5ED96001}" type="parTrans" cxnId="{8C7168DB-E4FE-4780-A5E0-8A784E940CB1}">
      <dgm:prSet/>
      <dgm:spPr/>
      <dgm:t>
        <a:bodyPr/>
        <a:lstStyle/>
        <a:p>
          <a:endParaRPr lang="en-US"/>
        </a:p>
      </dgm:t>
    </dgm:pt>
    <dgm:pt modelId="{801B3DCD-9D0E-40A7-92D0-C9A614826BDA}" type="sibTrans" cxnId="{8C7168DB-E4FE-4780-A5E0-8A784E940CB1}">
      <dgm:prSet/>
      <dgm:spPr/>
      <dgm:t>
        <a:bodyPr/>
        <a:lstStyle/>
        <a:p>
          <a:endParaRPr lang="en-US"/>
        </a:p>
      </dgm:t>
    </dgm:pt>
    <dgm:pt modelId="{4AB44A94-3A7C-44CD-A77A-92D1980D8E09}">
      <dgm:prSet custT="1"/>
      <dgm:spPr>
        <a:solidFill>
          <a:srgbClr val="7030A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600" dirty="0" smtClean="0"/>
            <a:t>নতুন সমাজ সৃষ্টি</a:t>
          </a:r>
          <a:endParaRPr lang="en-US" sz="1600" dirty="0"/>
        </a:p>
      </dgm:t>
    </dgm:pt>
    <dgm:pt modelId="{CAB97CF5-A317-46A0-A26F-CFC7D2E872D6}" type="parTrans" cxnId="{9C9A098B-E01D-435A-ADA8-D085276050C4}">
      <dgm:prSet/>
      <dgm:spPr/>
      <dgm:t>
        <a:bodyPr/>
        <a:lstStyle/>
        <a:p>
          <a:endParaRPr lang="en-US"/>
        </a:p>
      </dgm:t>
    </dgm:pt>
    <dgm:pt modelId="{E4CB0826-972D-4D48-8C7F-61F834ECE289}" type="sibTrans" cxnId="{9C9A098B-E01D-435A-ADA8-D085276050C4}">
      <dgm:prSet/>
      <dgm:spPr/>
      <dgm:t>
        <a:bodyPr/>
        <a:lstStyle/>
        <a:p>
          <a:endParaRPr lang="en-US"/>
        </a:p>
      </dgm:t>
    </dgm:pt>
    <dgm:pt modelId="{295C0527-D229-42A0-9856-9E2533365A3B}">
      <dgm:prSet custT="1"/>
      <dgm:spPr>
        <a:solidFill>
          <a:srgbClr val="7030A0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600" dirty="0" smtClean="0"/>
            <a:t>গির্জাতন্ত্রের অবসান </a:t>
          </a:r>
          <a:endParaRPr lang="en-US" sz="1600" dirty="0"/>
        </a:p>
      </dgm:t>
    </dgm:pt>
    <dgm:pt modelId="{20F08E6D-907A-4B9B-8E8D-CBEB9D0895E0}" type="parTrans" cxnId="{77945816-AD73-42DA-BEBC-DB002DB58437}">
      <dgm:prSet/>
      <dgm:spPr/>
      <dgm:t>
        <a:bodyPr/>
        <a:lstStyle/>
        <a:p>
          <a:endParaRPr lang="en-US"/>
        </a:p>
      </dgm:t>
    </dgm:pt>
    <dgm:pt modelId="{8490D708-A47A-47AD-9942-CF0F54B1EBF3}" type="sibTrans" cxnId="{77945816-AD73-42DA-BEBC-DB002DB58437}">
      <dgm:prSet/>
      <dgm:spPr/>
      <dgm:t>
        <a:bodyPr/>
        <a:lstStyle/>
        <a:p>
          <a:endParaRPr lang="en-US"/>
        </a:p>
      </dgm:t>
    </dgm:pt>
    <dgm:pt modelId="{66103450-7D25-4D6A-898C-0772CBAFAAF2}" type="pres">
      <dgm:prSet presAssocID="{089671DE-ADAE-4E42-94D5-C40FB396B2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EADC2-347C-4BF7-94E6-8EB32C171EBE}" type="pres">
      <dgm:prSet presAssocID="{1EADD93E-6D5F-42A0-BBA1-F8FF50AF9DBD}" presName="centerShape" presStyleLbl="node0" presStyleIdx="0" presStyleCnt="1" custScaleX="121263"/>
      <dgm:spPr/>
      <dgm:t>
        <a:bodyPr/>
        <a:lstStyle/>
        <a:p>
          <a:endParaRPr lang="en-US"/>
        </a:p>
      </dgm:t>
    </dgm:pt>
    <dgm:pt modelId="{648C0FE5-759E-41B9-B5FD-E46EC9F79201}" type="pres">
      <dgm:prSet presAssocID="{B187A4B6-0E35-4D6A-9F84-1D885D598208}" presName="node" presStyleLbl="node1" presStyleIdx="0" presStyleCnt="8" custScaleX="133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E4FF6-BEB6-419B-904D-1D5C39F81CE2}" type="pres">
      <dgm:prSet presAssocID="{B187A4B6-0E35-4D6A-9F84-1D885D598208}" presName="dummy" presStyleCnt="0"/>
      <dgm:spPr/>
    </dgm:pt>
    <dgm:pt modelId="{BA35F601-096B-4E7A-9B3D-DAF58D5C97F5}" type="pres">
      <dgm:prSet presAssocID="{A8DD2B12-E6F7-440D-BBCD-EC4607C3D596}" presName="sibTrans" presStyleLbl="sibTrans2D1" presStyleIdx="0" presStyleCnt="8"/>
      <dgm:spPr/>
      <dgm:t>
        <a:bodyPr/>
        <a:lstStyle/>
        <a:p>
          <a:endParaRPr lang="en-US"/>
        </a:p>
      </dgm:t>
    </dgm:pt>
    <dgm:pt modelId="{F82E1C5E-0F75-418C-B853-A1AB32B8604D}" type="pres">
      <dgm:prSet presAssocID="{4AB44A94-3A7C-44CD-A77A-92D1980D8E09}" presName="node" presStyleLbl="node1" presStyleIdx="1" presStyleCnt="8" custScaleX="134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E72A4-0596-4562-9BE8-F50C28DB955C}" type="pres">
      <dgm:prSet presAssocID="{4AB44A94-3A7C-44CD-A77A-92D1980D8E09}" presName="dummy" presStyleCnt="0"/>
      <dgm:spPr/>
    </dgm:pt>
    <dgm:pt modelId="{2B822C78-B3CC-4FC7-8069-9B54095759CA}" type="pres">
      <dgm:prSet presAssocID="{E4CB0826-972D-4D48-8C7F-61F834ECE28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9CC8FCA-969D-451A-AD2B-5AA91342CC7D}" type="pres">
      <dgm:prSet presAssocID="{C068B16B-530E-42EF-AE27-60F11990FF9E}" presName="node" presStyleLbl="node1" presStyleIdx="2" presStyleCnt="8" custScaleX="133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5E298-338F-4C44-B7AE-E888761A6085}" type="pres">
      <dgm:prSet presAssocID="{C068B16B-530E-42EF-AE27-60F11990FF9E}" presName="dummy" presStyleCnt="0"/>
      <dgm:spPr/>
    </dgm:pt>
    <dgm:pt modelId="{E2FB9F5E-7CA5-456E-89B8-DC7F7CF30600}" type="pres">
      <dgm:prSet presAssocID="{4E7DEBE4-ECC5-43FA-8E8F-BAB04A422F5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3423598-313D-4F68-9C4B-7CF89479E493}" type="pres">
      <dgm:prSet presAssocID="{050C8B21-1853-4C99-827C-6AD5964A55B2}" presName="node" presStyleLbl="node1" presStyleIdx="3" presStyleCnt="8" custScaleX="139721" custRadScaleRad="100071" custRadScaleInc="1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C9BEB-2AF8-4F86-8F3F-2DCF713ED452}" type="pres">
      <dgm:prSet presAssocID="{050C8B21-1853-4C99-827C-6AD5964A55B2}" presName="dummy" presStyleCnt="0"/>
      <dgm:spPr/>
    </dgm:pt>
    <dgm:pt modelId="{BCE4AEE1-0656-48EA-B1C1-4790DDB74596}" type="pres">
      <dgm:prSet presAssocID="{5C95FC16-F1C3-4705-BF6C-C98ADFF721E8}" presName="sibTrans" presStyleLbl="sibTrans2D1" presStyleIdx="3" presStyleCnt="8"/>
      <dgm:spPr/>
      <dgm:t>
        <a:bodyPr/>
        <a:lstStyle/>
        <a:p>
          <a:endParaRPr lang="en-US"/>
        </a:p>
      </dgm:t>
    </dgm:pt>
    <dgm:pt modelId="{447DD808-E79B-48DF-A825-FF0FE18D2286}" type="pres">
      <dgm:prSet presAssocID="{C057592F-1C6F-499E-813D-79C17DDEFE71}" presName="node" presStyleLbl="node1" presStyleIdx="4" presStyleCnt="8" custScaleX="129530" custRadScaleRad="95257" custRadScaleInc="-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9784B-030C-4586-AD96-2C294A8AE018}" type="pres">
      <dgm:prSet presAssocID="{C057592F-1C6F-499E-813D-79C17DDEFE71}" presName="dummy" presStyleCnt="0"/>
      <dgm:spPr/>
    </dgm:pt>
    <dgm:pt modelId="{0381C0B9-A2F4-40F1-A9C1-EF4CE482D2BE}" type="pres">
      <dgm:prSet presAssocID="{335310E3-8C3D-41A7-BBB8-440D1BFC4F8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28F9F10-2749-4AD0-8B3F-B4447EA18828}" type="pres">
      <dgm:prSet presAssocID="{CA263A5E-85B5-4E7C-8CCA-22DCFBF639B3}" presName="node" presStyleLbl="node1" presStyleIdx="5" presStyleCnt="8" custScaleX="152496" custScaleY="101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9AC02-E9D0-410A-B11C-D087CF74349F}" type="pres">
      <dgm:prSet presAssocID="{CA263A5E-85B5-4E7C-8CCA-22DCFBF639B3}" presName="dummy" presStyleCnt="0"/>
      <dgm:spPr/>
    </dgm:pt>
    <dgm:pt modelId="{A067C5CA-CDC6-4A57-A687-EA4E73F8F6B9}" type="pres">
      <dgm:prSet presAssocID="{79E5425C-BEBB-4A21-8FD4-FD1E1598F9DD}" presName="sibTrans" presStyleLbl="sibTrans2D1" presStyleIdx="5" presStyleCnt="8"/>
      <dgm:spPr/>
      <dgm:t>
        <a:bodyPr/>
        <a:lstStyle/>
        <a:p>
          <a:endParaRPr lang="en-US"/>
        </a:p>
      </dgm:t>
    </dgm:pt>
    <dgm:pt modelId="{386F4DE8-410A-4D15-8FD4-DCAF5F87CBB8}" type="pres">
      <dgm:prSet presAssocID="{295C0527-D229-42A0-9856-9E2533365A3B}" presName="node" presStyleLbl="node1" presStyleIdx="6" presStyleCnt="8" custScaleX="143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84E16-8A20-439E-B31C-DB8D6108643B}" type="pres">
      <dgm:prSet presAssocID="{295C0527-D229-42A0-9856-9E2533365A3B}" presName="dummy" presStyleCnt="0"/>
      <dgm:spPr/>
    </dgm:pt>
    <dgm:pt modelId="{2BF1EC9D-73DB-416C-AB88-B8B041B40762}" type="pres">
      <dgm:prSet presAssocID="{8490D708-A47A-47AD-9942-CF0F54B1EBF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7FA2F56-97B5-482C-A20B-1ACE70497A2E}" type="pres">
      <dgm:prSet presAssocID="{F44A18E5-36E2-4D29-A4CE-5CDB219B9F37}" presName="node" presStyleLbl="node1" presStyleIdx="7" presStyleCnt="8" custScaleX="152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21FFB-C7BA-43CF-9342-E4A62797F548}" type="pres">
      <dgm:prSet presAssocID="{F44A18E5-36E2-4D29-A4CE-5CDB219B9F37}" presName="dummy" presStyleCnt="0"/>
      <dgm:spPr/>
    </dgm:pt>
    <dgm:pt modelId="{AE94CA38-77C3-4B8B-B8DE-AD286D1A2DE1}" type="pres">
      <dgm:prSet presAssocID="{801B3DCD-9D0E-40A7-92D0-C9A614826BD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9C9A098B-E01D-435A-ADA8-D085276050C4}" srcId="{1EADD93E-6D5F-42A0-BBA1-F8FF50AF9DBD}" destId="{4AB44A94-3A7C-44CD-A77A-92D1980D8E09}" srcOrd="1" destOrd="0" parTransId="{CAB97CF5-A317-46A0-A26F-CFC7D2E872D6}" sibTransId="{E4CB0826-972D-4D48-8C7F-61F834ECE289}"/>
    <dgm:cxn modelId="{FDBD5138-BEB3-4EBB-A1F7-A9A529610968}" type="presOf" srcId="{E4CB0826-972D-4D48-8C7F-61F834ECE289}" destId="{2B822C78-B3CC-4FC7-8069-9B54095759CA}" srcOrd="0" destOrd="0" presId="urn:microsoft.com/office/officeart/2005/8/layout/radial6"/>
    <dgm:cxn modelId="{F78D5D09-024D-48CF-BA30-7562F6DEC21B}" type="presOf" srcId="{CA263A5E-85B5-4E7C-8CCA-22DCFBF639B3}" destId="{028F9F10-2749-4AD0-8B3F-B4447EA18828}" srcOrd="0" destOrd="0" presId="urn:microsoft.com/office/officeart/2005/8/layout/radial6"/>
    <dgm:cxn modelId="{44F1789A-C0B1-4A19-B438-78D75E8A8AC7}" type="presOf" srcId="{295C0527-D229-42A0-9856-9E2533365A3B}" destId="{386F4DE8-410A-4D15-8FD4-DCAF5F87CBB8}" srcOrd="0" destOrd="0" presId="urn:microsoft.com/office/officeart/2005/8/layout/radial6"/>
    <dgm:cxn modelId="{1D4783B2-9D85-428C-87D2-6E9AC9B24427}" type="presOf" srcId="{8490D708-A47A-47AD-9942-CF0F54B1EBF3}" destId="{2BF1EC9D-73DB-416C-AB88-B8B041B40762}" srcOrd="0" destOrd="0" presId="urn:microsoft.com/office/officeart/2005/8/layout/radial6"/>
    <dgm:cxn modelId="{BC8DE010-9E25-4BB1-B6DB-BF6EE96AD0B9}" type="presOf" srcId="{089671DE-ADAE-4E42-94D5-C40FB396B2AF}" destId="{66103450-7D25-4D6A-898C-0772CBAFAAF2}" srcOrd="0" destOrd="0" presId="urn:microsoft.com/office/officeart/2005/8/layout/radial6"/>
    <dgm:cxn modelId="{10423897-2F86-4C26-B835-51193C1943DA}" type="presOf" srcId="{4E7DEBE4-ECC5-43FA-8E8F-BAB04A422F5E}" destId="{E2FB9F5E-7CA5-456E-89B8-DC7F7CF30600}" srcOrd="0" destOrd="0" presId="urn:microsoft.com/office/officeart/2005/8/layout/radial6"/>
    <dgm:cxn modelId="{E68E8FD0-7316-4677-9940-DF30B434E9CB}" type="presOf" srcId="{A8DD2B12-E6F7-440D-BBCD-EC4607C3D596}" destId="{BA35F601-096B-4E7A-9B3D-DAF58D5C97F5}" srcOrd="0" destOrd="0" presId="urn:microsoft.com/office/officeart/2005/8/layout/radial6"/>
    <dgm:cxn modelId="{62CCD5A7-728A-44F4-90F0-124C3951E0E8}" srcId="{1EADD93E-6D5F-42A0-BBA1-F8FF50AF9DBD}" destId="{C068B16B-530E-42EF-AE27-60F11990FF9E}" srcOrd="2" destOrd="0" parTransId="{B162FDED-48B3-4584-A2C0-FCC783B67D26}" sibTransId="{4E7DEBE4-ECC5-43FA-8E8F-BAB04A422F5E}"/>
    <dgm:cxn modelId="{46E435EC-BC3C-48B4-8331-F2FC62DDD1EA}" srcId="{089671DE-ADAE-4E42-94D5-C40FB396B2AF}" destId="{1EADD93E-6D5F-42A0-BBA1-F8FF50AF9DBD}" srcOrd="0" destOrd="0" parTransId="{DB0A97DF-054C-4044-A4D0-9EC85F1DFE18}" sibTransId="{0532DFAB-AD27-46FA-9C7B-22D3CDFFE669}"/>
    <dgm:cxn modelId="{E9367131-1138-400F-9EE9-BC13FF93190D}" type="presOf" srcId="{C057592F-1C6F-499E-813D-79C17DDEFE71}" destId="{447DD808-E79B-48DF-A825-FF0FE18D2286}" srcOrd="0" destOrd="0" presId="urn:microsoft.com/office/officeart/2005/8/layout/radial6"/>
    <dgm:cxn modelId="{98E0BEEA-1871-488B-BFC7-47E03D1EA112}" srcId="{1EADD93E-6D5F-42A0-BBA1-F8FF50AF9DBD}" destId="{050C8B21-1853-4C99-827C-6AD5964A55B2}" srcOrd="3" destOrd="0" parTransId="{29B11418-83E9-4029-8DAD-F8B3AA5620C6}" sibTransId="{5C95FC16-F1C3-4705-BF6C-C98ADFF721E8}"/>
    <dgm:cxn modelId="{8C7168DB-E4FE-4780-A5E0-8A784E940CB1}" srcId="{1EADD93E-6D5F-42A0-BBA1-F8FF50AF9DBD}" destId="{F44A18E5-36E2-4D29-A4CE-5CDB219B9F37}" srcOrd="7" destOrd="0" parTransId="{2F215191-59DD-43E6-8BD9-102B5ED96001}" sibTransId="{801B3DCD-9D0E-40A7-92D0-C9A614826BDA}"/>
    <dgm:cxn modelId="{E87C3F85-FF08-436F-947B-CAC0ACD190D7}" type="presOf" srcId="{79E5425C-BEBB-4A21-8FD4-FD1E1598F9DD}" destId="{A067C5CA-CDC6-4A57-A687-EA4E73F8F6B9}" srcOrd="0" destOrd="0" presId="urn:microsoft.com/office/officeart/2005/8/layout/radial6"/>
    <dgm:cxn modelId="{7F84AE94-A524-4ECC-A649-9BC7DBAA02FC}" type="presOf" srcId="{050C8B21-1853-4C99-827C-6AD5964A55B2}" destId="{C3423598-313D-4F68-9C4B-7CF89479E493}" srcOrd="0" destOrd="0" presId="urn:microsoft.com/office/officeart/2005/8/layout/radial6"/>
    <dgm:cxn modelId="{D0FEE2B2-5441-4C16-99AD-06DC2180D7FF}" srcId="{1EADD93E-6D5F-42A0-BBA1-F8FF50AF9DBD}" destId="{CA263A5E-85B5-4E7C-8CCA-22DCFBF639B3}" srcOrd="5" destOrd="0" parTransId="{BF36CAC1-6658-46E5-9109-41866003EC5D}" sibTransId="{79E5425C-BEBB-4A21-8FD4-FD1E1598F9DD}"/>
    <dgm:cxn modelId="{38A1EA20-16A3-4BAF-8C2E-71D9F220A464}" srcId="{1EADD93E-6D5F-42A0-BBA1-F8FF50AF9DBD}" destId="{B187A4B6-0E35-4D6A-9F84-1D885D598208}" srcOrd="0" destOrd="0" parTransId="{B5D2C6DB-8AB4-4441-B5E6-0D89073878A3}" sibTransId="{A8DD2B12-E6F7-440D-BBCD-EC4607C3D596}"/>
    <dgm:cxn modelId="{35EC2090-3B92-458B-9680-E57AC09A51FE}" type="presOf" srcId="{335310E3-8C3D-41A7-BBB8-440D1BFC4F8E}" destId="{0381C0B9-A2F4-40F1-A9C1-EF4CE482D2BE}" srcOrd="0" destOrd="0" presId="urn:microsoft.com/office/officeart/2005/8/layout/radial6"/>
    <dgm:cxn modelId="{0E3D2C8A-593A-485E-BD82-1EE8566ADA53}" type="presOf" srcId="{1EADD93E-6D5F-42A0-BBA1-F8FF50AF9DBD}" destId="{A64EADC2-347C-4BF7-94E6-8EB32C171EBE}" srcOrd="0" destOrd="0" presId="urn:microsoft.com/office/officeart/2005/8/layout/radial6"/>
    <dgm:cxn modelId="{C04175C4-773D-44D8-822E-8D75BEDCDE4D}" type="presOf" srcId="{4AB44A94-3A7C-44CD-A77A-92D1980D8E09}" destId="{F82E1C5E-0F75-418C-B853-A1AB32B8604D}" srcOrd="0" destOrd="0" presId="urn:microsoft.com/office/officeart/2005/8/layout/radial6"/>
    <dgm:cxn modelId="{A551FCA7-571A-4B6B-AD63-F2003A112538}" type="presOf" srcId="{C068B16B-530E-42EF-AE27-60F11990FF9E}" destId="{E9CC8FCA-969D-451A-AD2B-5AA91342CC7D}" srcOrd="0" destOrd="0" presId="urn:microsoft.com/office/officeart/2005/8/layout/radial6"/>
    <dgm:cxn modelId="{77945816-AD73-42DA-BEBC-DB002DB58437}" srcId="{1EADD93E-6D5F-42A0-BBA1-F8FF50AF9DBD}" destId="{295C0527-D229-42A0-9856-9E2533365A3B}" srcOrd="6" destOrd="0" parTransId="{20F08E6D-907A-4B9B-8E8D-CBEB9D0895E0}" sibTransId="{8490D708-A47A-47AD-9942-CF0F54B1EBF3}"/>
    <dgm:cxn modelId="{244DAAB7-60C4-4E1B-A86B-FFAAC35E231F}" srcId="{1EADD93E-6D5F-42A0-BBA1-F8FF50AF9DBD}" destId="{C057592F-1C6F-499E-813D-79C17DDEFE71}" srcOrd="4" destOrd="0" parTransId="{2099BB3D-A20A-4849-B90E-97FBD2B5A70E}" sibTransId="{335310E3-8C3D-41A7-BBB8-440D1BFC4F8E}"/>
    <dgm:cxn modelId="{F9D4BA74-2E47-448F-80B7-CE1FABEA054E}" type="presOf" srcId="{B187A4B6-0E35-4D6A-9F84-1D885D598208}" destId="{648C0FE5-759E-41B9-B5FD-E46EC9F79201}" srcOrd="0" destOrd="0" presId="urn:microsoft.com/office/officeart/2005/8/layout/radial6"/>
    <dgm:cxn modelId="{B6BFB852-9224-470C-B65F-0B0CB71572B1}" type="presOf" srcId="{801B3DCD-9D0E-40A7-92D0-C9A614826BDA}" destId="{AE94CA38-77C3-4B8B-B8DE-AD286D1A2DE1}" srcOrd="0" destOrd="0" presId="urn:microsoft.com/office/officeart/2005/8/layout/radial6"/>
    <dgm:cxn modelId="{0072AF40-F375-44B3-8274-8428C2500B75}" type="presOf" srcId="{F44A18E5-36E2-4D29-A4CE-5CDB219B9F37}" destId="{A7FA2F56-97B5-482C-A20B-1ACE70497A2E}" srcOrd="0" destOrd="0" presId="urn:microsoft.com/office/officeart/2005/8/layout/radial6"/>
    <dgm:cxn modelId="{A5A73DB8-8BEC-4E4A-BEE4-57A7E567C627}" type="presOf" srcId="{5C95FC16-F1C3-4705-BF6C-C98ADFF721E8}" destId="{BCE4AEE1-0656-48EA-B1C1-4790DDB74596}" srcOrd="0" destOrd="0" presId="urn:microsoft.com/office/officeart/2005/8/layout/radial6"/>
    <dgm:cxn modelId="{6924D8AA-DBF8-45FA-863F-EC1346D41904}" type="presParOf" srcId="{66103450-7D25-4D6A-898C-0772CBAFAAF2}" destId="{A64EADC2-347C-4BF7-94E6-8EB32C171EBE}" srcOrd="0" destOrd="0" presId="urn:microsoft.com/office/officeart/2005/8/layout/radial6"/>
    <dgm:cxn modelId="{7A0CFB02-A02A-49C2-8B39-8B83CCDA8779}" type="presParOf" srcId="{66103450-7D25-4D6A-898C-0772CBAFAAF2}" destId="{648C0FE5-759E-41B9-B5FD-E46EC9F79201}" srcOrd="1" destOrd="0" presId="urn:microsoft.com/office/officeart/2005/8/layout/radial6"/>
    <dgm:cxn modelId="{2C3854C9-859D-4293-9312-82BBA3D79243}" type="presParOf" srcId="{66103450-7D25-4D6A-898C-0772CBAFAAF2}" destId="{16DE4FF6-BEB6-419B-904D-1D5C39F81CE2}" srcOrd="2" destOrd="0" presId="urn:microsoft.com/office/officeart/2005/8/layout/radial6"/>
    <dgm:cxn modelId="{AECAA5B1-451A-40F7-AFDE-F007387F63A2}" type="presParOf" srcId="{66103450-7D25-4D6A-898C-0772CBAFAAF2}" destId="{BA35F601-096B-4E7A-9B3D-DAF58D5C97F5}" srcOrd="3" destOrd="0" presId="urn:microsoft.com/office/officeart/2005/8/layout/radial6"/>
    <dgm:cxn modelId="{6456871F-8E90-442F-970F-24884490199F}" type="presParOf" srcId="{66103450-7D25-4D6A-898C-0772CBAFAAF2}" destId="{F82E1C5E-0F75-418C-B853-A1AB32B8604D}" srcOrd="4" destOrd="0" presId="urn:microsoft.com/office/officeart/2005/8/layout/radial6"/>
    <dgm:cxn modelId="{609D0650-C3C6-4FC4-9EEE-87DA8201FFEB}" type="presParOf" srcId="{66103450-7D25-4D6A-898C-0772CBAFAAF2}" destId="{365E72A4-0596-4562-9BE8-F50C28DB955C}" srcOrd="5" destOrd="0" presId="urn:microsoft.com/office/officeart/2005/8/layout/radial6"/>
    <dgm:cxn modelId="{0DDB322B-8BA8-437C-A423-D73DFC6DD63D}" type="presParOf" srcId="{66103450-7D25-4D6A-898C-0772CBAFAAF2}" destId="{2B822C78-B3CC-4FC7-8069-9B54095759CA}" srcOrd="6" destOrd="0" presId="urn:microsoft.com/office/officeart/2005/8/layout/radial6"/>
    <dgm:cxn modelId="{39A7B12E-ECFA-4DC3-B2F7-B378EB2CF970}" type="presParOf" srcId="{66103450-7D25-4D6A-898C-0772CBAFAAF2}" destId="{E9CC8FCA-969D-451A-AD2B-5AA91342CC7D}" srcOrd="7" destOrd="0" presId="urn:microsoft.com/office/officeart/2005/8/layout/radial6"/>
    <dgm:cxn modelId="{9A52E444-BF8D-4C6B-9854-4BD91BE4B7BC}" type="presParOf" srcId="{66103450-7D25-4D6A-898C-0772CBAFAAF2}" destId="{D685E298-338F-4C44-B7AE-E888761A6085}" srcOrd="8" destOrd="0" presId="urn:microsoft.com/office/officeart/2005/8/layout/radial6"/>
    <dgm:cxn modelId="{C7221EFE-8825-40B9-8E2F-C95302BBF773}" type="presParOf" srcId="{66103450-7D25-4D6A-898C-0772CBAFAAF2}" destId="{E2FB9F5E-7CA5-456E-89B8-DC7F7CF30600}" srcOrd="9" destOrd="0" presId="urn:microsoft.com/office/officeart/2005/8/layout/radial6"/>
    <dgm:cxn modelId="{EA6290C4-3785-4279-9FD7-24E393D6FA6F}" type="presParOf" srcId="{66103450-7D25-4D6A-898C-0772CBAFAAF2}" destId="{C3423598-313D-4F68-9C4B-7CF89479E493}" srcOrd="10" destOrd="0" presId="urn:microsoft.com/office/officeart/2005/8/layout/radial6"/>
    <dgm:cxn modelId="{2A79DB70-7270-4690-9004-F50D61FDD1FB}" type="presParOf" srcId="{66103450-7D25-4D6A-898C-0772CBAFAAF2}" destId="{D57C9BEB-2AF8-4F86-8F3F-2DCF713ED452}" srcOrd="11" destOrd="0" presId="urn:microsoft.com/office/officeart/2005/8/layout/radial6"/>
    <dgm:cxn modelId="{5A5DE2BD-33C8-4B8C-BD0D-A28203E32ED6}" type="presParOf" srcId="{66103450-7D25-4D6A-898C-0772CBAFAAF2}" destId="{BCE4AEE1-0656-48EA-B1C1-4790DDB74596}" srcOrd="12" destOrd="0" presId="urn:microsoft.com/office/officeart/2005/8/layout/radial6"/>
    <dgm:cxn modelId="{625780B7-746B-4373-8D16-8BBCF1FC7368}" type="presParOf" srcId="{66103450-7D25-4D6A-898C-0772CBAFAAF2}" destId="{447DD808-E79B-48DF-A825-FF0FE18D2286}" srcOrd="13" destOrd="0" presId="urn:microsoft.com/office/officeart/2005/8/layout/radial6"/>
    <dgm:cxn modelId="{4A4C9243-2177-46CB-84D3-07B3119BD695}" type="presParOf" srcId="{66103450-7D25-4D6A-898C-0772CBAFAAF2}" destId="{F809784B-030C-4586-AD96-2C294A8AE018}" srcOrd="14" destOrd="0" presId="urn:microsoft.com/office/officeart/2005/8/layout/radial6"/>
    <dgm:cxn modelId="{342614C3-F5D2-4478-8FD8-D4098F18D81D}" type="presParOf" srcId="{66103450-7D25-4D6A-898C-0772CBAFAAF2}" destId="{0381C0B9-A2F4-40F1-A9C1-EF4CE482D2BE}" srcOrd="15" destOrd="0" presId="urn:microsoft.com/office/officeart/2005/8/layout/radial6"/>
    <dgm:cxn modelId="{998B57AB-A7DF-44F9-8C15-4A4CFC0C3230}" type="presParOf" srcId="{66103450-7D25-4D6A-898C-0772CBAFAAF2}" destId="{028F9F10-2749-4AD0-8B3F-B4447EA18828}" srcOrd="16" destOrd="0" presId="urn:microsoft.com/office/officeart/2005/8/layout/radial6"/>
    <dgm:cxn modelId="{569F1952-731A-4C73-B219-E9F1C28BB5BB}" type="presParOf" srcId="{66103450-7D25-4D6A-898C-0772CBAFAAF2}" destId="{6359AC02-E9D0-410A-B11C-D087CF74349F}" srcOrd="17" destOrd="0" presId="urn:microsoft.com/office/officeart/2005/8/layout/radial6"/>
    <dgm:cxn modelId="{43F5C42D-444F-4580-8BA9-6A453613F522}" type="presParOf" srcId="{66103450-7D25-4D6A-898C-0772CBAFAAF2}" destId="{A067C5CA-CDC6-4A57-A687-EA4E73F8F6B9}" srcOrd="18" destOrd="0" presId="urn:microsoft.com/office/officeart/2005/8/layout/radial6"/>
    <dgm:cxn modelId="{5C46F95F-7FCF-4FD2-AC47-DB723C1B18DA}" type="presParOf" srcId="{66103450-7D25-4D6A-898C-0772CBAFAAF2}" destId="{386F4DE8-410A-4D15-8FD4-DCAF5F87CBB8}" srcOrd="19" destOrd="0" presId="urn:microsoft.com/office/officeart/2005/8/layout/radial6"/>
    <dgm:cxn modelId="{A70C30B3-8FF7-4882-90CE-0942D56654A5}" type="presParOf" srcId="{66103450-7D25-4D6A-898C-0772CBAFAAF2}" destId="{72D84E16-8A20-439E-B31C-DB8D6108643B}" srcOrd="20" destOrd="0" presId="urn:microsoft.com/office/officeart/2005/8/layout/radial6"/>
    <dgm:cxn modelId="{B0D2CDDB-8A61-4819-8413-AB80F5F19545}" type="presParOf" srcId="{66103450-7D25-4D6A-898C-0772CBAFAAF2}" destId="{2BF1EC9D-73DB-416C-AB88-B8B041B40762}" srcOrd="21" destOrd="0" presId="urn:microsoft.com/office/officeart/2005/8/layout/radial6"/>
    <dgm:cxn modelId="{5D8887C9-2B49-4FED-81CF-5BE92E3EF818}" type="presParOf" srcId="{66103450-7D25-4D6A-898C-0772CBAFAAF2}" destId="{A7FA2F56-97B5-482C-A20B-1ACE70497A2E}" srcOrd="22" destOrd="0" presId="urn:microsoft.com/office/officeart/2005/8/layout/radial6"/>
    <dgm:cxn modelId="{90B609D6-FFCF-43E1-95DB-1125A3A3F642}" type="presParOf" srcId="{66103450-7D25-4D6A-898C-0772CBAFAAF2}" destId="{4CF21FFB-C7BA-43CF-9342-E4A62797F548}" srcOrd="23" destOrd="0" presId="urn:microsoft.com/office/officeart/2005/8/layout/radial6"/>
    <dgm:cxn modelId="{105F76AC-6D15-414D-9C1D-4F854C9CA8B8}" type="presParOf" srcId="{66103450-7D25-4D6A-898C-0772CBAFAAF2}" destId="{AE94CA38-77C3-4B8B-B8DE-AD286D1A2DE1}" srcOrd="24" destOrd="0" presId="urn:microsoft.com/office/officeart/2005/8/layout/radial6"/>
  </dgm:cxnLst>
  <dgm:bg>
    <a:solidFill>
      <a:srgbClr val="002060"/>
    </a:soli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0CEE58-02AD-4F18-9B8F-A4CDFD3EBFF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0D65A7-6F75-4037-9EE6-BA913C59C5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688" y="6096000"/>
            <a:ext cx="204895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70C0"/>
                </a:solidFill>
                <a:latin typeface="Franklin Gothic Book"/>
              </a:rPr>
              <a:t>স্বাগতম</a:t>
            </a:r>
            <a:r>
              <a:rPr lang="en-US" sz="3600" b="1" dirty="0">
                <a:solidFill>
                  <a:srgbClr val="0070C0"/>
                </a:solidFill>
                <a:latin typeface="Franklin Gothic Book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0592"/>
            <a:ext cx="7543800" cy="50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6655"/>
            <a:ext cx="4038600" cy="4213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2600" y="4919322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০২। ভলতেয়ার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96655"/>
            <a:ext cx="3657600" cy="40934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ভলতেয়ার</a:t>
            </a:r>
            <a:r>
              <a:rPr lang="en-US" sz="2000" b="1" dirty="0" smtClean="0">
                <a:solidFill>
                  <a:schemeClr val="bg1"/>
                </a:solidFill>
              </a:rPr>
              <a:t> ” </a:t>
            </a:r>
            <a:r>
              <a:rPr lang="en-US" sz="2000" b="1" dirty="0" err="1" smtClean="0">
                <a:solidFill>
                  <a:schemeClr val="bg1"/>
                </a:solidFill>
              </a:rPr>
              <a:t>ছদ্মনাম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প্রকৃত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নাম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মাঁরি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ফ্রাঁন্সোয়া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আরুয়েত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</a:rPr>
              <a:t>।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তিনি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ছিলেন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ফরাসি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নব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জাগরণের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প্রাণ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পুরুষ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গির্জা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হলোকুসংস্কার</a:t>
            </a:r>
            <a:r>
              <a:rPr lang="en-US" sz="2000" b="1" dirty="0" smtClean="0">
                <a:solidFill>
                  <a:schemeClr val="bg1"/>
                </a:solidFill>
              </a:rPr>
              <a:t> ও </a:t>
            </a:r>
            <a:r>
              <a:rPr lang="en-US" sz="2000" b="1" dirty="0" err="1" smtClean="0">
                <a:solidFill>
                  <a:schemeClr val="bg1"/>
                </a:solidFill>
              </a:rPr>
              <a:t>দুর্নীতির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</a:rPr>
              <a:t>ঘাঁটি। এর ফলে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যাজক</a:t>
            </a:r>
            <a:r>
              <a:rPr lang="en-US" sz="2000" b="1" dirty="0">
                <a:solidFill>
                  <a:schemeClr val="bg1"/>
                </a:solidFill>
              </a:rPr>
              <a:t> স</a:t>
            </a:r>
            <a:r>
              <a:rPr lang="bn-BD" sz="2000" b="1" dirty="0">
                <a:solidFill>
                  <a:schemeClr val="bg1"/>
                </a:solidFill>
              </a:rPr>
              <a:t>ম্প্রদায় </a:t>
            </a:r>
            <a:r>
              <a:rPr lang="bn-BD" sz="2000" b="1" dirty="0" smtClean="0">
                <a:solidFill>
                  <a:schemeClr val="bg1"/>
                </a:solidFill>
              </a:rPr>
              <a:t>ও গির্জার প্রতি মানুষের আস্থা দুর্বল হয় ।</a:t>
            </a:r>
          </a:p>
          <a:p>
            <a:r>
              <a:rPr lang="bn-BD" sz="2000" b="1" dirty="0" smtClean="0">
                <a:solidFill>
                  <a:schemeClr val="bg1"/>
                </a:solidFill>
              </a:rPr>
              <a:t> তার উল্লেখযোগ্য রচনাবলি – Oedipal, Letters  Philosophiques, Zodig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প্রভৃতি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5" y="818717"/>
            <a:ext cx="3657600" cy="5277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308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০৩। জ্যাঁ জ্যাক রুশো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399" y="818718"/>
            <a:ext cx="4038601" cy="563231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রশোকেই মনে করা হয় ফরাসি বিপ্লবের মূল কারিগর</a:t>
            </a:r>
            <a:r>
              <a:rPr lang="en-US" sz="2000" dirty="0" smtClean="0">
                <a:solidFill>
                  <a:schemeClr val="bg1"/>
                </a:solidFill>
              </a:rPr>
              <a:t>।</a:t>
            </a:r>
            <a:r>
              <a:rPr lang="bn-BD" sz="2000" dirty="0" smtClean="0">
                <a:solidFill>
                  <a:schemeClr val="bg1"/>
                </a:solidFill>
              </a:rPr>
              <a:t>তিনি ১৭১২ খ্রিঃ সুইজারল্যান্ডে জন্ম</a:t>
            </a:r>
            <a:r>
              <a:rPr lang="en-US" sz="2000" dirty="0" err="1" smtClean="0">
                <a:solidFill>
                  <a:schemeClr val="bg1"/>
                </a:solidFill>
              </a:rPr>
              <a:t>গ্রহন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করেন</a:t>
            </a:r>
            <a:r>
              <a:rPr lang="en-US" sz="2000" dirty="0" smtClean="0">
                <a:solidFill>
                  <a:schemeClr val="bg1"/>
                </a:solidFill>
              </a:rPr>
              <a:t> । </a:t>
            </a:r>
            <a:r>
              <a:rPr lang="en-US" sz="2000" dirty="0" err="1" smtClean="0">
                <a:solidFill>
                  <a:schemeClr val="bg1"/>
                </a:solidFill>
              </a:rPr>
              <a:t>তিনি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বলেন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আদিম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সমাজে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সাম্য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ছিল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</a:rPr>
              <a:t>তাই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সেখানে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অন্যায়</a:t>
            </a:r>
            <a:r>
              <a:rPr lang="en-US" sz="2000" dirty="0" smtClean="0">
                <a:solidFill>
                  <a:schemeClr val="bg1"/>
                </a:solidFill>
              </a:rPr>
              <a:t>  ও </a:t>
            </a:r>
            <a:r>
              <a:rPr lang="en-US" sz="2000" dirty="0" err="1" smtClean="0">
                <a:solidFill>
                  <a:schemeClr val="bg1"/>
                </a:solidFill>
              </a:rPr>
              <a:t>দুর্নীতি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ছিল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না</a:t>
            </a:r>
            <a:r>
              <a:rPr lang="en-US" sz="2000" dirty="0" smtClean="0">
                <a:solidFill>
                  <a:schemeClr val="bg1"/>
                </a:solidFill>
              </a:rPr>
              <a:t> । </a:t>
            </a:r>
            <a:r>
              <a:rPr lang="en-US" sz="2000" dirty="0" err="1" smtClean="0">
                <a:solidFill>
                  <a:schemeClr val="bg1"/>
                </a:solidFill>
              </a:rPr>
              <a:t>তিনি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গ্রন্থে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লিখেছেন</a:t>
            </a:r>
            <a:r>
              <a:rPr lang="en-US" sz="2000" dirty="0" smtClean="0">
                <a:solidFill>
                  <a:schemeClr val="bg1"/>
                </a:solidFill>
              </a:rPr>
              <a:t> – </a:t>
            </a:r>
            <a:r>
              <a:rPr lang="en-US" sz="2000" dirty="0" err="1" smtClean="0">
                <a:solidFill>
                  <a:schemeClr val="bg1"/>
                </a:solidFill>
              </a:rPr>
              <a:t>কোনো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মানুষ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পরিমাণ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n-BD" sz="2000" dirty="0" smtClean="0">
                <a:solidFill>
                  <a:schemeClr val="bg1"/>
                </a:solidFill>
              </a:rPr>
              <a:t>ধনী হবে না , যা হলে সে অন্য মানুষকে ক্রয় করতে চাইবে , আবার কোনো মানুষ ততখানি দরিদ্র হবে না , যতখানি হলে সে মানুষটি নিজেকে বিক্রি করতে চাইবে । তাঁর বিখ্যাত উক্তি ,  </a:t>
            </a:r>
            <a:r>
              <a:rPr lang="bn-BD" sz="2000" b="1" dirty="0" smtClean="0">
                <a:solidFill>
                  <a:schemeClr val="bg1"/>
                </a:solidFill>
              </a:rPr>
              <a:t>Man is born free but everywhere he is in chains.</a:t>
            </a:r>
            <a:r>
              <a:rPr lang="bn-BD" sz="2000" dirty="0" smtClean="0">
                <a:solidFill>
                  <a:schemeClr val="bg1"/>
                </a:solidFill>
              </a:rPr>
              <a:t> </a:t>
            </a:r>
            <a:r>
              <a:rPr lang="bn-BD" sz="2000" b="1" dirty="0">
                <a:solidFill>
                  <a:schemeClr val="bg1"/>
                </a:solidFill>
              </a:rPr>
              <a:t>তার উল্লেখযোগ্য রচনাবলি </a:t>
            </a:r>
            <a:r>
              <a:rPr lang="bn-BD" sz="2000" b="1" dirty="0" smtClean="0">
                <a:solidFill>
                  <a:schemeClr val="bg1"/>
                </a:solidFill>
              </a:rPr>
              <a:t>– Social Contract, Confession, Emele, Discourse on The Origin of Inequality </a:t>
            </a:r>
            <a:r>
              <a:rPr lang="en-US" sz="2000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r>
              <a:rPr lang="bn-BD" sz="2000" b="1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42" y="1066800"/>
            <a:ext cx="3612858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50175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০৪। ডেনিস দিদেরো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3581400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বিশ্বকোষের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প্রণেতা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হলেন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ডেনিস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দিদেরো</a:t>
            </a:r>
            <a:r>
              <a:rPr lang="en-US" sz="2000" dirty="0" smtClean="0">
                <a:solidFill>
                  <a:schemeClr val="bg1"/>
                </a:solidFill>
              </a:rPr>
              <a:t> ।</a:t>
            </a:r>
            <a:r>
              <a:rPr lang="en-US" sz="2000" dirty="0" err="1" smtClean="0">
                <a:solidFill>
                  <a:schemeClr val="bg1"/>
                </a:solidFill>
              </a:rPr>
              <a:t>অবশ্য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তার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সাথে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ডি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এল্যাম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বার্ট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ম্যাবলি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কঁদরেস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প্রভৃতি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পন্ডিত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ছিলেন</a:t>
            </a:r>
            <a:r>
              <a:rPr lang="en-US" sz="2000" dirty="0" smtClean="0">
                <a:solidFill>
                  <a:schemeClr val="bg1"/>
                </a:solidFill>
              </a:rPr>
              <a:t> । </a:t>
            </a:r>
            <a:r>
              <a:rPr lang="en-US" sz="2000" dirty="0" err="1" smtClean="0">
                <a:solidFill>
                  <a:schemeClr val="bg1"/>
                </a:solidFill>
              </a:rPr>
              <a:t>বিশ্বকোষ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হলো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সহজ</a:t>
            </a:r>
            <a:r>
              <a:rPr lang="en-US" sz="2000" dirty="0" smtClean="0">
                <a:solidFill>
                  <a:schemeClr val="bg1"/>
                </a:solidFill>
              </a:rPr>
              <a:t> -</a:t>
            </a:r>
            <a:r>
              <a:rPr lang="en-US" sz="2000" dirty="0" err="1" smtClean="0">
                <a:solidFill>
                  <a:schemeClr val="bg1"/>
                </a:solidFill>
              </a:rPr>
              <a:t>সরল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ভাষায়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সব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ধরনের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জ্ঞানের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একত্র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সন্নিবেশ</a:t>
            </a:r>
            <a:r>
              <a:rPr lang="en-US" sz="2000" dirty="0" smtClean="0">
                <a:solidFill>
                  <a:schemeClr val="bg1"/>
                </a:solidFill>
              </a:rPr>
              <a:t> । </a:t>
            </a:r>
            <a:r>
              <a:rPr lang="en-US" sz="2000" dirty="0" err="1" smtClean="0">
                <a:solidFill>
                  <a:schemeClr val="bg1"/>
                </a:solidFill>
              </a:rPr>
              <a:t>যা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ফরাসি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বিপ্লব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সংঘটনে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গুরুত্বপূর্ণ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ভূমিকা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রেখেছিল</a:t>
            </a:r>
            <a:r>
              <a:rPr lang="en-US" sz="2000" dirty="0" smtClean="0">
                <a:solidFill>
                  <a:schemeClr val="bg1"/>
                </a:solidFill>
              </a:rPr>
              <a:t> ।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0" y="457200"/>
            <a:ext cx="5745990" cy="386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2555" y="453459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ষ</a:t>
            </a:r>
            <a:r>
              <a:rPr lang="en-US" b="1" dirty="0" smtClean="0"/>
              <a:t>ো</a:t>
            </a:r>
            <a:r>
              <a:rPr lang="bn-BD" b="1" dirty="0" smtClean="0"/>
              <a:t>ড়শ লুই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2311" y="5257800"/>
            <a:ext cx="81534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ষোড়শ লুইয়ের সময় ফরাসি বিপ্লব সংঘটিত হয়েছিল ।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ফরাসি বিপ্লবের ঘটনাপ্রবাহ একনজরে ।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74477" y="445532"/>
            <a:ext cx="4572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49416" y="890788"/>
            <a:ext cx="28369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ষোড়শ </a:t>
            </a:r>
            <a:r>
              <a:rPr lang="bn-BD" dirty="0" smtClean="0"/>
              <a:t>লুইয়ের ক্ষমতা গ্রহন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897923" y="1277705"/>
            <a:ext cx="457200" cy="398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39562" y="1752600"/>
            <a:ext cx="22054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তৃতীয় শ্রেণির বিদ্রোহ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868616" y="2209799"/>
            <a:ext cx="457200" cy="304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54216" y="2590800"/>
            <a:ext cx="21907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টেনিস কোর্ট শপথ 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874477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54216" y="3429000"/>
            <a:ext cx="21907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বাস্তিল দুর্গের পতন 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3868616" y="3886200"/>
            <a:ext cx="457200" cy="372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54216" y="4309793"/>
            <a:ext cx="219075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ভুখা মিছিল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3874477" y="4725963"/>
            <a:ext cx="457200" cy="32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54216" y="5105400"/>
            <a:ext cx="21907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সন্ত্রাসের রাজত্ব 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3933093" y="5589058"/>
            <a:ext cx="398584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29683" y="6096000"/>
            <a:ext cx="22054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গিলোটিনে ছিরচ্ছেদ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7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5062207"/>
              </p:ext>
            </p:extLst>
          </p:nvPr>
        </p:nvGraphicFramePr>
        <p:xfrm>
          <a:off x="457200" y="228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8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4196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963775"/>
            <a:ext cx="7696199" cy="10156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নেপোলিয়নকে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বলা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হয়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ফরাসি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বিপ্লবের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শিশু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বিপ্লবের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এমন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এক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সময়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</a:rPr>
              <a:t>আবির্ভাব হয়েছিল যে তিনি ফ্রান্সকে  বিভিন্ন ভাবে সংস্কার করেছিলেন ।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2623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907209"/>
            <a:ext cx="78486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০১। টেনিস কোর্ট শপথ কি ? </a:t>
            </a:r>
            <a:r>
              <a:rPr lang="bn-BD" sz="2400" b="1" dirty="0" smtClean="0">
                <a:solidFill>
                  <a:schemeClr val="bg1"/>
                </a:solidFill>
                <a:latin typeface="NikoshBAN"/>
              </a:rPr>
              <a:t>ব্যাখ্যা কর । </a:t>
            </a:r>
          </a:p>
          <a:p>
            <a:endParaRPr lang="bn-BD" sz="2400" b="1" dirty="0" smtClean="0">
              <a:solidFill>
                <a:schemeClr val="bg1"/>
              </a:solidFill>
              <a:latin typeface="NikoshBAN"/>
            </a:endParaRPr>
          </a:p>
          <a:p>
            <a:r>
              <a:rPr lang="bn-BD" sz="2400" b="1" dirty="0" smtClean="0">
                <a:solidFill>
                  <a:schemeClr val="bg1"/>
                </a:solidFill>
                <a:latin typeface="NikoshBAN"/>
              </a:rPr>
              <a:t>০২। ফরাসি বিপ্লবে দার্শনিকদের অবদান বিশ্লেষণ কর ।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1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300" y="1676400"/>
            <a:ext cx="6934200" cy="45243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bn-BD" sz="2400" b="1" dirty="0" smtClean="0">
              <a:solidFill>
                <a:schemeClr val="bg1"/>
              </a:solidFill>
            </a:endParaRPr>
          </a:p>
          <a:p>
            <a:r>
              <a:rPr lang="bn-BD" sz="2400" b="1" dirty="0" smtClean="0">
                <a:solidFill>
                  <a:schemeClr val="bg1"/>
                </a:solidFill>
              </a:rPr>
              <a:t>০১।ফরাসি বিপ্লবের মূল স্লোগান কি ছিল ? </a:t>
            </a:r>
          </a:p>
          <a:p>
            <a:endParaRPr lang="bn-BD" sz="2400" b="1" dirty="0" smtClean="0">
              <a:solidFill>
                <a:schemeClr val="bg1"/>
              </a:solidFill>
            </a:endParaRPr>
          </a:p>
          <a:p>
            <a:r>
              <a:rPr lang="bn-BD" sz="2400" b="1" dirty="0" smtClean="0">
                <a:solidFill>
                  <a:schemeClr val="bg1"/>
                </a:solidFill>
              </a:rPr>
              <a:t>০২। গ্যাবেলা কি? </a:t>
            </a:r>
          </a:p>
          <a:p>
            <a:endParaRPr lang="bn-BD" sz="2400" b="1" dirty="0" smtClean="0">
              <a:solidFill>
                <a:schemeClr val="bg1"/>
              </a:solidFill>
            </a:endParaRPr>
          </a:p>
          <a:p>
            <a:r>
              <a:rPr lang="bn-BD" sz="2400" b="1" dirty="0" smtClean="0">
                <a:solidFill>
                  <a:schemeClr val="bg1"/>
                </a:solidFill>
              </a:rPr>
              <a:t>০৩। Social Contract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গ্রন্থটি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লেখা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</a:rPr>
              <a:t>? </a:t>
            </a:r>
          </a:p>
          <a:p>
            <a:endParaRPr lang="bn-BD" sz="2400" b="1" dirty="0" smtClean="0">
              <a:solidFill>
                <a:schemeClr val="bg1"/>
              </a:solidFill>
            </a:endParaRPr>
          </a:p>
          <a:p>
            <a:r>
              <a:rPr lang="bn-BD" sz="2400" b="1" dirty="0" smtClean="0">
                <a:solidFill>
                  <a:schemeClr val="bg1"/>
                </a:solidFill>
              </a:rPr>
              <a:t>০৪। </a:t>
            </a:r>
            <a:r>
              <a:rPr lang="en-US" sz="2400" b="1" dirty="0" err="1" smtClean="0">
                <a:solidFill>
                  <a:schemeClr val="bg1"/>
                </a:solidFill>
              </a:rPr>
              <a:t>কার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ফরাসি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বিপ্লব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সংঘটিত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হয়েছিল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/>
              </a:rPr>
              <a:t>?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/>
              </a:rPr>
              <a:t> 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/>
              </a:rPr>
              <a:t>০৫। কাকে ফরাসি বিপ্লবের শিশু বলা  হয় ?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/>
              </a:rPr>
              <a:t> 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/>
              </a:rPr>
              <a:t>০৬। বাস্তিল কি ?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09" y="681789"/>
            <a:ext cx="3571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81198"/>
            <a:ext cx="2667000" cy="2545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746" y="5200710"/>
            <a:ext cx="8001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b="1" dirty="0" smtClean="0">
                <a:solidFill>
                  <a:schemeClr val="bg1"/>
                </a:solidFill>
              </a:rPr>
              <a:t>ফরাসি বিপ্লবের ফলাফল তোমরা  লিখে নিয়ে আসবে ।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38600"/>
            <a:ext cx="3822108" cy="224676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মোঃ লিয়াকত হোসেন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প্রভাষক, ইতিহাস বিভাগ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শরণখোলা সরকারি কলেজ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শরণখোলা, বাগেরহাট।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  </a:t>
            </a:r>
            <a:r>
              <a:rPr lang="en-US" sz="2000" b="1" i="1" kern="0" dirty="0">
                <a:solidFill>
                  <a:prstClr val="black"/>
                </a:solidFill>
                <a:latin typeface="Franklin Gothic Book"/>
              </a:rPr>
              <a:t>Mobile no : 01725647650</a:t>
            </a:r>
            <a:endParaRPr lang="bn-BD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en-US" sz="2000" b="1" i="1" kern="0" dirty="0">
                <a:solidFill>
                  <a:prstClr val="black"/>
                </a:solidFill>
                <a:latin typeface="Franklin Gothic Book"/>
              </a:rPr>
              <a:t>Email no: mdliakat187@gmail.com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822108" cy="3448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1952779"/>
            <a:ext cx="3886200" cy="259147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শ্রেণীঃ দ্বাদশ </a:t>
            </a:r>
            <a:endParaRPr lang="bn-BD" sz="2800" b="1" dirty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2800" b="1" dirty="0" err="1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ইতিহাস</a:t>
            </a:r>
            <a:r>
              <a:rPr lang="en-US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দ্বি</a:t>
            </a:r>
            <a:r>
              <a:rPr lang="bn-BD" sz="2800" b="1" dirty="0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তীয় </a:t>
            </a:r>
            <a:r>
              <a:rPr lang="en-US" sz="2800" b="1" dirty="0" err="1">
                <a:ln/>
                <a:solidFill>
                  <a:schemeClr val="bg1"/>
                </a:solidFill>
                <a:latin typeface="SutonnyMJ" pitchFamily="2" charset="0"/>
                <a:cs typeface="SutonnyOMJ" pitchFamily="2" charset="0"/>
              </a:rPr>
              <a:t>পত্র</a:t>
            </a:r>
            <a:r>
              <a:rPr lang="en-US" sz="2800" b="1" dirty="0">
                <a:ln/>
                <a:solidFill>
                  <a:schemeClr val="bg1"/>
                </a:solidFill>
                <a:latin typeface="SutonnyMJ" pitchFamily="2" charset="0"/>
                <a:cs typeface="SutonnyOMJ" pitchFamily="2" charset="0"/>
              </a:rPr>
              <a:t>)</a:t>
            </a:r>
            <a:endParaRPr lang="en-US" sz="2800" b="1" dirty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দ্বি</a:t>
            </a:r>
            <a:r>
              <a:rPr lang="bn-BD" sz="2800" b="1" dirty="0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তীয়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 </a:t>
            </a:r>
            <a:endParaRPr lang="en-US" sz="2800" b="1" dirty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bn-BD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২৩ /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০৬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/২০২০ </a:t>
            </a:r>
            <a:endParaRPr lang="en-US" sz="2800" b="1" dirty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bn-BD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৫০</a:t>
            </a:r>
            <a:r>
              <a:rPr lang="en-US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bn-BD" sz="3600" b="1" dirty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7" y="6019800"/>
            <a:ext cx="23653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168"/>
            <a:ext cx="8077200" cy="54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31" y="685800"/>
            <a:ext cx="23415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8521" y="2209800"/>
            <a:ext cx="7010400" cy="317009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2400" dirty="0" smtClean="0"/>
              <a:t>এই পাঠ শেষে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 –</a:t>
            </a:r>
            <a:endParaRPr lang="bn-BD" sz="2400" dirty="0" smtClean="0"/>
          </a:p>
          <a:p>
            <a:endParaRPr lang="bn-BD" dirty="0"/>
          </a:p>
          <a:p>
            <a:r>
              <a:rPr lang="en-US" sz="2000" dirty="0" smtClean="0"/>
              <a:t>০১। </a:t>
            </a:r>
            <a:r>
              <a:rPr lang="en-US" sz="2000" dirty="0" err="1" smtClean="0"/>
              <a:t>ফরাসি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বিপ্লব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বলতে</a:t>
            </a:r>
            <a:r>
              <a:rPr lang="en-US" sz="2000" dirty="0" smtClean="0"/>
              <a:t> </a:t>
            </a:r>
            <a:r>
              <a:rPr lang="bn-BD" sz="2000" dirty="0" smtClean="0"/>
              <a:t> পারবে । </a:t>
            </a:r>
          </a:p>
          <a:p>
            <a:endParaRPr lang="bn-BD" sz="2000" dirty="0" smtClean="0"/>
          </a:p>
          <a:p>
            <a:r>
              <a:rPr lang="bn-BD" sz="2000" dirty="0" smtClean="0"/>
              <a:t>০২। ফরাসি বিপ্লবে দার্শনিকদের অবদান  সম্পর্কে জানবে । </a:t>
            </a:r>
          </a:p>
          <a:p>
            <a:endParaRPr lang="bn-BD" sz="2000" dirty="0" smtClean="0"/>
          </a:p>
          <a:p>
            <a:r>
              <a:rPr lang="bn-BD" sz="2000" dirty="0" smtClean="0"/>
              <a:t>০৩। ফরাসি বিপ্লবের উল্লেখযোগ্য ঘটনা বলতে পারবে । </a:t>
            </a:r>
          </a:p>
          <a:p>
            <a:endParaRPr lang="bn-BD" sz="2000" dirty="0" smtClean="0"/>
          </a:p>
          <a:p>
            <a:r>
              <a:rPr lang="bn-BD" sz="2000" dirty="0" smtClean="0"/>
              <a:t>০৪।ফরাসি বিপ্লবের ফলাফল মূল্যায়ন করতে পারবে ।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1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75438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আজকের পাঠের বিষয়ঃ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505200"/>
            <a:ext cx="7315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2800" b="1" dirty="0" smtClean="0">
                <a:solidFill>
                  <a:schemeClr val="bg1"/>
                </a:solidFill>
              </a:rPr>
              <a:t>“ ফরাসি বিপ্লব ও দার্শনিকদের অবদান ”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31" y="4191000"/>
            <a:ext cx="8915400" cy="19082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</a:rPr>
              <a:t>ফরাসি বিপ্লব- ১৭৮৯ </a:t>
            </a:r>
          </a:p>
          <a:p>
            <a:pPr algn="ctr"/>
            <a:endParaRPr lang="bn-BD" b="1" dirty="0" smtClean="0">
              <a:latin typeface="NikoshBAN"/>
            </a:endParaRPr>
          </a:p>
          <a:p>
            <a:r>
              <a:rPr lang="bn-BD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দীর্ঘদিনের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জরাজীর্ণতা</a:t>
            </a:r>
            <a:r>
              <a:rPr lang="en-US" b="1" dirty="0" smtClean="0">
                <a:solidFill>
                  <a:schemeClr val="bg1"/>
                </a:solidFill>
              </a:rPr>
              <a:t> , </a:t>
            </a:r>
            <a:r>
              <a:rPr lang="en-US" b="1" dirty="0" err="1" smtClean="0">
                <a:solidFill>
                  <a:schemeClr val="bg1"/>
                </a:solidFill>
              </a:rPr>
              <a:t>অন্যায়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অত্যাচারের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বিরুদ্ধে</a:t>
            </a:r>
            <a:r>
              <a:rPr lang="en-US" b="1" dirty="0" smtClean="0">
                <a:solidFill>
                  <a:schemeClr val="bg1"/>
                </a:solidFill>
              </a:rPr>
              <a:t> ১৭৮৯ </a:t>
            </a:r>
            <a:r>
              <a:rPr lang="en-US" b="1" dirty="0" err="1" smtClean="0">
                <a:solidFill>
                  <a:schemeClr val="bg1"/>
                </a:solidFill>
              </a:rPr>
              <a:t>খ্রিঃ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ফ্রান্সে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যে</a:t>
            </a:r>
            <a:endParaRPr lang="bn-BD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বিপ্লব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সংঘটিত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হয়েছিল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তাই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বিশ্বের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ইতিহাসে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ফরাসি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বিপ্লব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নামে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পরিচিত</a:t>
            </a:r>
            <a:r>
              <a:rPr lang="en-US" b="1" dirty="0" smtClean="0">
                <a:solidFill>
                  <a:schemeClr val="bg1"/>
                </a:solidFill>
              </a:rPr>
              <a:t> ।</a:t>
            </a:r>
            <a:endParaRPr lang="bn-BD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বিপ্লবের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মূল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মন্ত্র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ছিল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 err="1" smtClean="0">
                <a:solidFill>
                  <a:schemeClr val="bg1"/>
                </a:solidFill>
              </a:rPr>
              <a:t>সাম্য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মৈত্রী</a:t>
            </a:r>
            <a:r>
              <a:rPr lang="en-US" b="1" dirty="0" smtClean="0">
                <a:solidFill>
                  <a:schemeClr val="bg1"/>
                </a:solidFill>
              </a:rPr>
              <a:t> , </a:t>
            </a:r>
            <a:r>
              <a:rPr lang="en-US" b="1" dirty="0" err="1" smtClean="0">
                <a:solidFill>
                  <a:schemeClr val="bg1"/>
                </a:solidFill>
              </a:rPr>
              <a:t>স্বাধীনতা</a:t>
            </a:r>
            <a:r>
              <a:rPr lang="en-US" b="1" dirty="0" smtClean="0">
                <a:solidFill>
                  <a:schemeClr val="bg1"/>
                </a:solidFill>
              </a:rPr>
              <a:t> ।</a:t>
            </a:r>
            <a:r>
              <a:rPr lang="en-US" b="1" dirty="0" err="1" smtClean="0">
                <a:solidFill>
                  <a:schemeClr val="bg1"/>
                </a:solidFill>
              </a:rPr>
              <a:t>পুরনো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সমাজ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ব্যবস্থা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ভে</a:t>
            </a:r>
            <a:r>
              <a:rPr lang="bn-BD" b="1" dirty="0" smtClean="0">
                <a:solidFill>
                  <a:schemeClr val="bg1"/>
                </a:solidFill>
              </a:rPr>
              <a:t>ঙ্গে,</a:t>
            </a:r>
          </a:p>
          <a:p>
            <a:r>
              <a:rPr lang="bn-BD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স্বৈরাচারী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বুঁরবো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রাজতন্ত্রের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পরিবর্তে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প্রজাতন্ত্র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প্রতিষ্ঠিত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</a:t>
            </a:r>
            <a:r>
              <a:rPr lang="en-US" b="1" dirty="0" smtClean="0">
                <a:solidFill>
                  <a:schemeClr val="bg1"/>
                </a:solidFill>
              </a:rPr>
              <a:t> ।  </a:t>
            </a:r>
            <a:r>
              <a:rPr lang="bn-BD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23" y="235381"/>
            <a:ext cx="4967077" cy="37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0621"/>
            <a:ext cx="7620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ফ্রান্সের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সমাজ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তিনটি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শ্রেণিতে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বিভক্ত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ছিলঃ</a:t>
            </a:r>
            <a:endParaRPr lang="bn-BD" sz="2000" b="1" dirty="0" smtClean="0">
              <a:solidFill>
                <a:srgbClr val="FF0000"/>
              </a:solidFill>
            </a:endParaRPr>
          </a:p>
          <a:p>
            <a:pPr algn="ctr"/>
            <a:endParaRPr lang="bn-BD" sz="2000" b="1" dirty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  <a:p>
            <a:r>
              <a:rPr lang="bn-BD" b="1" dirty="0" smtClean="0"/>
              <a:t>০১। প্রথম শ্রেণিঃ </a:t>
            </a:r>
            <a:r>
              <a:rPr lang="en-US" b="1" dirty="0" err="1" smtClean="0"/>
              <a:t>যাজক</a:t>
            </a:r>
            <a:r>
              <a:rPr lang="en-US" b="1" dirty="0" smtClean="0"/>
              <a:t> স</a:t>
            </a:r>
            <a:r>
              <a:rPr lang="bn-BD" b="1" dirty="0" smtClean="0"/>
              <a:t>ম্প্রদায় 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bn-BD" sz="1600" b="1" dirty="0" smtClean="0"/>
          </a:p>
          <a:p>
            <a:pPr algn="ctr"/>
            <a:r>
              <a:rPr lang="bn-BD" sz="1600" b="1" dirty="0" smtClean="0"/>
              <a:t> </a:t>
            </a:r>
          </a:p>
          <a:p>
            <a:r>
              <a:rPr lang="bn-BD" b="1" dirty="0" smtClean="0"/>
              <a:t>০২। দ্বিতীয় শ্রেণিঃ অভিজাত সম্প্রদায়</a:t>
            </a:r>
          </a:p>
          <a:p>
            <a:endParaRPr lang="bn-BD" sz="1600" b="1" dirty="0"/>
          </a:p>
          <a:p>
            <a:endParaRPr lang="bn-BD" sz="1600" b="1" dirty="0" smtClean="0"/>
          </a:p>
          <a:p>
            <a:endParaRPr lang="bn-BD" sz="1600" b="1" dirty="0"/>
          </a:p>
          <a:p>
            <a:endParaRPr lang="bn-BD" sz="1600" b="1" dirty="0" smtClean="0"/>
          </a:p>
          <a:p>
            <a:r>
              <a:rPr lang="bn-BD" sz="1600" b="1" dirty="0" smtClean="0"/>
              <a:t> </a:t>
            </a:r>
          </a:p>
          <a:p>
            <a:r>
              <a:rPr lang="bn-BD" b="1" dirty="0" smtClean="0"/>
              <a:t>০৩।তৃতীয় শ্রেণিঃ </a:t>
            </a:r>
            <a:r>
              <a:rPr lang="en-US" b="1" dirty="0" err="1" smtClean="0"/>
              <a:t>অধ্যাপক</a:t>
            </a:r>
            <a:r>
              <a:rPr lang="en-US" b="1" dirty="0" smtClean="0"/>
              <a:t>, </a:t>
            </a:r>
            <a:r>
              <a:rPr lang="en-US" b="1" dirty="0" err="1" smtClean="0"/>
              <a:t>আইনজীবী</a:t>
            </a:r>
            <a:r>
              <a:rPr lang="en-US" b="1" dirty="0" smtClean="0"/>
              <a:t> </a:t>
            </a:r>
            <a:r>
              <a:rPr lang="bn-BD" b="1" dirty="0" smtClean="0"/>
              <a:t>, 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চিকি</a:t>
            </a:r>
            <a:r>
              <a:rPr lang="bn-BD" b="1" dirty="0" smtClean="0"/>
              <a:t>ৎসক, কৃষক , শ্রমিকসহ</a:t>
            </a:r>
          </a:p>
          <a:p>
            <a:r>
              <a:rPr lang="bn-BD" b="1" dirty="0" smtClean="0"/>
              <a:t> প্রথম </a:t>
            </a:r>
            <a:r>
              <a:rPr lang="bn-BD" b="1" dirty="0"/>
              <a:t>ও দ্বিতীয় </a:t>
            </a:r>
            <a:r>
              <a:rPr lang="bn-BD" b="1" dirty="0" smtClean="0"/>
              <a:t>শ্রেণি বাদে</a:t>
            </a:r>
          </a:p>
          <a:p>
            <a:r>
              <a:rPr lang="bn-BD" b="1" dirty="0" smtClean="0"/>
              <a:t> সমাজের সকলে অন্তর্ভুক্ত ।</a:t>
            </a:r>
          </a:p>
          <a:p>
            <a:endParaRPr lang="bn-BD" sz="1600" b="1" dirty="0" smtClean="0"/>
          </a:p>
          <a:p>
            <a:pPr algn="ctr"/>
            <a:r>
              <a:rPr lang="bn-BD" sz="1600" b="1" dirty="0" smtClean="0"/>
              <a:t> </a:t>
            </a:r>
            <a:r>
              <a:rPr lang="bn-BD" b="1" dirty="0">
                <a:solidFill>
                  <a:srgbClr val="FF0000"/>
                </a:solidFill>
              </a:rPr>
              <a:t>তৃতীয় </a:t>
            </a:r>
            <a:r>
              <a:rPr lang="bn-BD" b="1" dirty="0" smtClean="0">
                <a:solidFill>
                  <a:srgbClr val="FF0000"/>
                </a:solidFill>
              </a:rPr>
              <a:t>শ্রেণিরাই ফরাসি বিপ্লব সংঘটিত করেছিল ।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1676400" cy="1871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01815"/>
            <a:ext cx="16764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495800"/>
            <a:ext cx="1850485" cy="15146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0" y="1524000"/>
            <a:ext cx="5905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78334" y="3464607"/>
            <a:ext cx="495300" cy="380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62550" y="5410200"/>
            <a:ext cx="552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17" y="1143000"/>
            <a:ext cx="4981766" cy="38104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/>
          <p:cNvSpPr txBox="1"/>
          <p:nvPr/>
        </p:nvSpPr>
        <p:spPr>
          <a:xfrm>
            <a:off x="1371600" y="38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ফ্রান্সে তৎকালীন প্রচলিত কর ব্যবস্থাঃ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468034"/>
            <a:ext cx="7543800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</a:rPr>
              <a:t>প্রথম </a:t>
            </a:r>
            <a:r>
              <a:rPr lang="bn-BD" sz="2000" b="1" dirty="0" smtClean="0">
                <a:solidFill>
                  <a:schemeClr val="bg1"/>
                </a:solidFill>
              </a:rPr>
              <a:t>শ্রেণি ও  </a:t>
            </a:r>
            <a:r>
              <a:rPr lang="bn-BD" sz="2000" b="1" dirty="0">
                <a:solidFill>
                  <a:schemeClr val="bg1"/>
                </a:solidFill>
              </a:rPr>
              <a:t>দ্বিতীয় </a:t>
            </a:r>
            <a:r>
              <a:rPr lang="bn-BD" sz="2000" b="1" dirty="0" smtClean="0">
                <a:solidFill>
                  <a:schemeClr val="bg1"/>
                </a:solidFill>
              </a:rPr>
              <a:t>শ্রেণি কোনো কর দিতো না,  শুধুমাত্র </a:t>
            </a:r>
            <a:r>
              <a:rPr lang="bn-BD" sz="2000" b="1" dirty="0">
                <a:solidFill>
                  <a:schemeClr val="bg1"/>
                </a:solidFill>
              </a:rPr>
              <a:t>তৃতীয় </a:t>
            </a:r>
            <a:r>
              <a:rPr lang="bn-BD" sz="2000" b="1" dirty="0" smtClean="0">
                <a:solidFill>
                  <a:schemeClr val="bg1"/>
                </a:solidFill>
              </a:rPr>
              <a:t>শ্রেণিকে কর দিতে হতো।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133600"/>
            <a:ext cx="2514600" cy="1539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838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একক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4742281"/>
            <a:ext cx="5715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chemeClr val="bg1"/>
                </a:solidFill>
              </a:rPr>
              <a:t>ফরাসি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বিপ্লব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বলতে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বুযায়</a:t>
            </a:r>
            <a:r>
              <a:rPr lang="en-US" sz="2800" b="1" dirty="0" smtClean="0">
                <a:solidFill>
                  <a:schemeClr val="bg1"/>
                </a:solidFill>
              </a:rPr>
              <a:t> ?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58466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5486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০১। চার্লস মন্টেস্কু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4267200" cy="501675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ফরাসি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দার্শনিকদের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মধ্যে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সবচেয়ে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খ্যাতিমান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ছিলেন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মন্টেস্কু</a:t>
            </a:r>
            <a:r>
              <a:rPr lang="en-US" sz="2000" b="1" dirty="0" smtClean="0">
                <a:solidFill>
                  <a:schemeClr val="bg1"/>
                </a:solidFill>
              </a:rPr>
              <a:t> । </a:t>
            </a:r>
            <a:r>
              <a:rPr lang="en-US" sz="2000" b="1" dirty="0" err="1" smtClean="0">
                <a:solidFill>
                  <a:schemeClr val="bg1"/>
                </a:solidFill>
              </a:rPr>
              <a:t>তিনি</a:t>
            </a:r>
            <a:r>
              <a:rPr lang="en-US" sz="2000" b="1" dirty="0" smtClean="0">
                <a:solidFill>
                  <a:schemeClr val="bg1"/>
                </a:solidFill>
              </a:rPr>
              <a:t> ১৬৮৯  </a:t>
            </a:r>
            <a:r>
              <a:rPr lang="en-US" sz="2000" b="1" dirty="0" err="1" smtClean="0">
                <a:solidFill>
                  <a:schemeClr val="bg1"/>
                </a:solidFill>
              </a:rPr>
              <a:t>খ্রিঃ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সামন্ত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পরিবারে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জন্ম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গ্রহন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করেন</a:t>
            </a:r>
            <a:r>
              <a:rPr lang="en-US" sz="2000" b="1" dirty="0" smtClean="0">
                <a:solidFill>
                  <a:schemeClr val="bg1"/>
                </a:solidFill>
              </a:rPr>
              <a:t> ।</a:t>
            </a:r>
            <a:r>
              <a:rPr lang="en-US" sz="2000" b="1" dirty="0" err="1" smtClean="0">
                <a:solidFill>
                  <a:schemeClr val="bg1"/>
                </a:solidFill>
              </a:rPr>
              <a:t>তিনি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বলেন</a:t>
            </a:r>
            <a:r>
              <a:rPr lang="en-US" sz="2000" b="1" dirty="0" smtClean="0">
                <a:solidFill>
                  <a:schemeClr val="bg1"/>
                </a:solidFill>
              </a:rPr>
              <a:t> , </a:t>
            </a:r>
            <a:r>
              <a:rPr lang="en-US" sz="2000" b="1" dirty="0" err="1" smtClean="0">
                <a:solidFill>
                  <a:schemeClr val="bg1"/>
                </a:solidFill>
              </a:rPr>
              <a:t>যদি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একই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ব্যক্তির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হাতে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সরকারের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আইন</a:t>
            </a:r>
            <a:r>
              <a:rPr lang="en-US" sz="2000" b="1" dirty="0" smtClean="0">
                <a:solidFill>
                  <a:schemeClr val="bg1"/>
                </a:solidFill>
              </a:rPr>
              <a:t> ,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বিচার</a:t>
            </a:r>
            <a:r>
              <a:rPr lang="en-US" sz="2000" b="1" dirty="0" smtClean="0">
                <a:solidFill>
                  <a:schemeClr val="bg1"/>
                </a:solidFill>
              </a:rPr>
              <a:t> ও </a:t>
            </a:r>
            <a:r>
              <a:rPr lang="en-US" sz="2000" b="1" dirty="0" err="1" smtClean="0">
                <a:solidFill>
                  <a:schemeClr val="bg1"/>
                </a:solidFill>
              </a:rPr>
              <a:t>শাসন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বিভাগের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</a:rPr>
              <a:t>কর্তৃত্ব ন্যস্ত থাকে তবে রাষ্ট্রের ব্যক্তি স্বাধীনতা লোপ পাবে ।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তিনি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বিপ্লব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দেখে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যেতে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পারেননি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লেখনির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জনগনকে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‍ </a:t>
            </a:r>
            <a:r>
              <a:rPr lang="en-US" sz="2000" b="1" dirty="0" err="1" smtClean="0">
                <a:solidFill>
                  <a:schemeClr val="bg1"/>
                </a:solidFill>
              </a:rPr>
              <a:t>উজ্জিবিত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করেছিল</a:t>
            </a:r>
            <a:r>
              <a:rPr lang="en-US" sz="2000" b="1" dirty="0" smtClean="0">
                <a:solidFill>
                  <a:schemeClr val="bg1"/>
                </a:solidFill>
              </a:rPr>
              <a:t>। </a:t>
            </a:r>
            <a:r>
              <a:rPr lang="bn-BD" sz="2000" b="1" dirty="0" smtClean="0">
                <a:solidFill>
                  <a:schemeClr val="bg1"/>
                </a:solidFill>
              </a:rPr>
              <a:t> তার উল্লেখযোগ্য গ্রন্থগুলো </a:t>
            </a:r>
            <a:r>
              <a:rPr lang="bn-BD" sz="2000" b="1" dirty="0">
                <a:solidFill>
                  <a:schemeClr val="bg1"/>
                </a:solidFill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</a:rPr>
              <a:t>হচ্ছে – The Persian Letters , The Spirit of Laws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</a:rPr>
              <a:t>,The Greatness and Decadence of the Romans </a:t>
            </a:r>
            <a:r>
              <a:rPr lang="en-US" sz="2000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bn-BD" sz="2000" dirty="0" smtClean="0">
                <a:solidFill>
                  <a:schemeClr val="bg1"/>
                </a:solidFill>
              </a:rPr>
              <a:t>।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031" y="428655"/>
            <a:ext cx="777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এসো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আমরা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ফরাসি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বিপ্লবে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দার্শনিকদের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</a:rPr>
              <a:t>অবদান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জানিঃ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1271</TotalTime>
  <Words>690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168</cp:revision>
  <dcterms:created xsi:type="dcterms:W3CDTF">2020-05-06T10:12:27Z</dcterms:created>
  <dcterms:modified xsi:type="dcterms:W3CDTF">2020-06-24T09:49:14Z</dcterms:modified>
</cp:coreProperties>
</file>