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" y="169817"/>
            <a:ext cx="8777308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892"/>
            <a:ext cx="8534400" cy="624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214777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Forte" pitchFamily="66" charset="0"/>
              </a:rPr>
              <a:t>      </a:t>
            </a:r>
            <a:r>
              <a:rPr lang="bn-BD" sz="6000" dirty="0" smtClean="0">
                <a:latin typeface="Forte" pitchFamily="66" charset="0"/>
              </a:rPr>
              <a:t>সবাইকে স্বাগতম </a:t>
            </a:r>
            <a:endParaRPr lang="en-US" sz="60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539858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191000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0297"/>
            <a:ext cx="3239181" cy="437170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4201487" y="1359694"/>
            <a:ext cx="1591896" cy="167812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4953000"/>
            <a:ext cx="6039190" cy="1528465"/>
          </a:xfrm>
          <a:prstGeom prst="wave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 ছবি দেখি ও বলি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1"/>
            <a:ext cx="3959226" cy="45028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2"/>
            <a:ext cx="4191000" cy="4533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334000"/>
            <a:ext cx="6172200" cy="920115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ছবি দেখি ও বলি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93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5105400" cy="470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206"/>
            <a:ext cx="3124200" cy="4727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562600"/>
            <a:ext cx="7315200" cy="867311"/>
          </a:xfrm>
          <a:prstGeom prst="flowChartPunchedTape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হযরত সুলাইমান আঃ এর বিচার এর বর্ননা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46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5007597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33800" cy="495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410200"/>
            <a:ext cx="7620000" cy="1022449"/>
          </a:xfrm>
          <a:prstGeom prst="horizontalScroll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হুদ হুদ পাখি ও রানি বিলকিস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86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62925"/>
            <a:ext cx="5520527" cy="4837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3134" y="198469"/>
            <a:ext cx="4800600" cy="1275457"/>
          </a:xfrm>
          <a:prstGeom prst="flowChartPunchedTap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দেখে দেখে পড়ি </a:t>
            </a:r>
            <a:endParaRPr lang="en-US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" y="1473926"/>
            <a:ext cx="2857500" cy="5079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2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0999"/>
            <a:ext cx="3200400" cy="5292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998"/>
            <a:ext cx="4800600" cy="5292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9171" y="5880526"/>
            <a:ext cx="4876800" cy="735747"/>
          </a:xfrm>
          <a:prstGeom prst="smileyFac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  বলি ও লিখি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19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834846" cy="610325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3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" y="191588"/>
            <a:ext cx="8844643" cy="655320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20000"/>
                <a:lumOff val="80000"/>
              </a:schemeClr>
            </a:extrusion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Oval 1"/>
          <p:cNvSpPr/>
          <p:nvPr/>
        </p:nvSpPr>
        <p:spPr>
          <a:xfrm>
            <a:off x="3886200" y="1524000"/>
            <a:ext cx="990600" cy="1143000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" name="Rectangle 3" hidden="1"/>
          <p:cNvSpPr/>
          <p:nvPr/>
        </p:nvSpPr>
        <p:spPr>
          <a:xfrm>
            <a:off x="3886200" y="5181600"/>
            <a:ext cx="5143500" cy="381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40" y="3500845"/>
            <a:ext cx="1097280" cy="26574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233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/>
        </p:nvSpPr>
        <p:spPr>
          <a:xfrm>
            <a:off x="3886200" y="5181600"/>
            <a:ext cx="5143500" cy="381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75438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 smtClean="0">
                <a:ln w="3810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শিক্ষকের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পরিচয়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152400" y="4632102"/>
            <a:ext cx="2057400" cy="20118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685800" y="3566809"/>
            <a:ext cx="2362200" cy="23767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1144607" y="2605622"/>
            <a:ext cx="2464526" cy="2514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11299634">
            <a:off x="6418102" y="1775357"/>
            <a:ext cx="2590800" cy="23622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1299634">
            <a:off x="5678526" y="2217847"/>
            <a:ext cx="2590800" cy="2362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1299634">
            <a:off x="4974404" y="2582866"/>
            <a:ext cx="2590800" cy="23622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3" t="15504" r="12008" b="14926"/>
          <a:stretch/>
        </p:blipFill>
        <p:spPr>
          <a:xfrm>
            <a:off x="3048000" y="1472863"/>
            <a:ext cx="2785863" cy="518614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Flowchart: Collate 20"/>
          <p:cNvSpPr/>
          <p:nvPr/>
        </p:nvSpPr>
        <p:spPr>
          <a:xfrm>
            <a:off x="6022113" y="5498781"/>
            <a:ext cx="495382" cy="1277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5000 w 10102"/>
              <a:gd name="connsiteY2" fmla="*/ 5000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748 w 10102"/>
              <a:gd name="connsiteY2" fmla="*/ 5224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10102 w 10288"/>
              <a:gd name="connsiteY6" fmla="*/ 6376 h 10480"/>
              <a:gd name="connsiteX7" fmla="*/ 0 w 10288"/>
              <a:gd name="connsiteY7" fmla="*/ 480 h 1048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8685 w 10288"/>
              <a:gd name="connsiteY6" fmla="*/ 5480 h 10480"/>
              <a:gd name="connsiteX7" fmla="*/ 0 w 10288"/>
              <a:gd name="connsiteY7" fmla="*/ 480 h 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8" h="10480">
                <a:moveTo>
                  <a:pt x="0" y="480"/>
                </a:moveTo>
                <a:lnTo>
                  <a:pt x="10000" y="480"/>
                </a:lnTo>
                <a:cubicBezTo>
                  <a:pt x="9591" y="545"/>
                  <a:pt x="10598" y="-61"/>
                  <a:pt x="10189" y="4"/>
                </a:cubicBezTo>
                <a:lnTo>
                  <a:pt x="748" y="5704"/>
                </a:lnTo>
                <a:lnTo>
                  <a:pt x="10000" y="10480"/>
                </a:lnTo>
                <a:lnTo>
                  <a:pt x="0" y="10480"/>
                </a:lnTo>
                <a:lnTo>
                  <a:pt x="8685" y="5480"/>
                </a:lnTo>
                <a:lnTo>
                  <a:pt x="0" y="48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lowchart: Collate 20"/>
          <p:cNvSpPr/>
          <p:nvPr/>
        </p:nvSpPr>
        <p:spPr>
          <a:xfrm>
            <a:off x="6531381" y="5487408"/>
            <a:ext cx="495382" cy="1277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5000 w 10102"/>
              <a:gd name="connsiteY2" fmla="*/ 5000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748 w 10102"/>
              <a:gd name="connsiteY2" fmla="*/ 5224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10102 w 10288"/>
              <a:gd name="connsiteY6" fmla="*/ 6376 h 10480"/>
              <a:gd name="connsiteX7" fmla="*/ 0 w 10288"/>
              <a:gd name="connsiteY7" fmla="*/ 480 h 1048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8685 w 10288"/>
              <a:gd name="connsiteY6" fmla="*/ 5480 h 10480"/>
              <a:gd name="connsiteX7" fmla="*/ 0 w 10288"/>
              <a:gd name="connsiteY7" fmla="*/ 480 h 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8" h="10480">
                <a:moveTo>
                  <a:pt x="0" y="480"/>
                </a:moveTo>
                <a:lnTo>
                  <a:pt x="10000" y="480"/>
                </a:lnTo>
                <a:cubicBezTo>
                  <a:pt x="9591" y="545"/>
                  <a:pt x="10598" y="-61"/>
                  <a:pt x="10189" y="4"/>
                </a:cubicBezTo>
                <a:lnTo>
                  <a:pt x="748" y="5704"/>
                </a:lnTo>
                <a:lnTo>
                  <a:pt x="10000" y="10480"/>
                </a:lnTo>
                <a:lnTo>
                  <a:pt x="0" y="10480"/>
                </a:lnTo>
                <a:lnTo>
                  <a:pt x="8685" y="5480"/>
                </a:lnTo>
                <a:lnTo>
                  <a:pt x="0" y="480"/>
                </a:lnTo>
                <a:close/>
              </a:path>
            </a:pathLst>
          </a:cu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lowchart: Collate 20"/>
          <p:cNvSpPr/>
          <p:nvPr/>
        </p:nvSpPr>
        <p:spPr>
          <a:xfrm>
            <a:off x="7119339" y="5498781"/>
            <a:ext cx="495382" cy="1277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5000 w 10102"/>
              <a:gd name="connsiteY2" fmla="*/ 5000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748 w 10102"/>
              <a:gd name="connsiteY2" fmla="*/ 5224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10102 w 10288"/>
              <a:gd name="connsiteY6" fmla="*/ 6376 h 10480"/>
              <a:gd name="connsiteX7" fmla="*/ 0 w 10288"/>
              <a:gd name="connsiteY7" fmla="*/ 480 h 1048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8685 w 10288"/>
              <a:gd name="connsiteY6" fmla="*/ 5480 h 10480"/>
              <a:gd name="connsiteX7" fmla="*/ 0 w 10288"/>
              <a:gd name="connsiteY7" fmla="*/ 480 h 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8" h="10480">
                <a:moveTo>
                  <a:pt x="0" y="480"/>
                </a:moveTo>
                <a:lnTo>
                  <a:pt x="10000" y="480"/>
                </a:lnTo>
                <a:cubicBezTo>
                  <a:pt x="9591" y="545"/>
                  <a:pt x="10598" y="-61"/>
                  <a:pt x="10189" y="4"/>
                </a:cubicBezTo>
                <a:lnTo>
                  <a:pt x="748" y="5704"/>
                </a:lnTo>
                <a:lnTo>
                  <a:pt x="10000" y="10480"/>
                </a:lnTo>
                <a:lnTo>
                  <a:pt x="0" y="10480"/>
                </a:lnTo>
                <a:lnTo>
                  <a:pt x="8685" y="5480"/>
                </a:lnTo>
                <a:lnTo>
                  <a:pt x="0" y="48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lowchart: Collate 20"/>
          <p:cNvSpPr/>
          <p:nvPr/>
        </p:nvSpPr>
        <p:spPr>
          <a:xfrm>
            <a:off x="7734218" y="5454251"/>
            <a:ext cx="495382" cy="1277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5000 w 10102"/>
              <a:gd name="connsiteY2" fmla="*/ 5000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748 w 10102"/>
              <a:gd name="connsiteY2" fmla="*/ 5224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10102 w 10288"/>
              <a:gd name="connsiteY6" fmla="*/ 6376 h 10480"/>
              <a:gd name="connsiteX7" fmla="*/ 0 w 10288"/>
              <a:gd name="connsiteY7" fmla="*/ 480 h 1048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8685 w 10288"/>
              <a:gd name="connsiteY6" fmla="*/ 5480 h 10480"/>
              <a:gd name="connsiteX7" fmla="*/ 0 w 10288"/>
              <a:gd name="connsiteY7" fmla="*/ 480 h 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8" h="10480">
                <a:moveTo>
                  <a:pt x="0" y="480"/>
                </a:moveTo>
                <a:lnTo>
                  <a:pt x="10000" y="480"/>
                </a:lnTo>
                <a:cubicBezTo>
                  <a:pt x="9591" y="545"/>
                  <a:pt x="10598" y="-61"/>
                  <a:pt x="10189" y="4"/>
                </a:cubicBezTo>
                <a:lnTo>
                  <a:pt x="748" y="5704"/>
                </a:lnTo>
                <a:lnTo>
                  <a:pt x="10000" y="10480"/>
                </a:lnTo>
                <a:lnTo>
                  <a:pt x="0" y="10480"/>
                </a:lnTo>
                <a:lnTo>
                  <a:pt x="8685" y="5480"/>
                </a:lnTo>
                <a:lnTo>
                  <a:pt x="0" y="48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lowchart: Collate 20"/>
          <p:cNvSpPr/>
          <p:nvPr/>
        </p:nvSpPr>
        <p:spPr>
          <a:xfrm>
            <a:off x="8450983" y="5454251"/>
            <a:ext cx="495382" cy="1277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5000 w 10102"/>
              <a:gd name="connsiteY2" fmla="*/ 5000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748 w 10102"/>
              <a:gd name="connsiteY2" fmla="*/ 5224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10102 w 10288"/>
              <a:gd name="connsiteY6" fmla="*/ 6376 h 10480"/>
              <a:gd name="connsiteX7" fmla="*/ 0 w 10288"/>
              <a:gd name="connsiteY7" fmla="*/ 480 h 1048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8685 w 10288"/>
              <a:gd name="connsiteY6" fmla="*/ 5480 h 10480"/>
              <a:gd name="connsiteX7" fmla="*/ 0 w 10288"/>
              <a:gd name="connsiteY7" fmla="*/ 480 h 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8" h="10480">
                <a:moveTo>
                  <a:pt x="0" y="480"/>
                </a:moveTo>
                <a:lnTo>
                  <a:pt x="10000" y="480"/>
                </a:lnTo>
                <a:cubicBezTo>
                  <a:pt x="9591" y="545"/>
                  <a:pt x="10598" y="-61"/>
                  <a:pt x="10189" y="4"/>
                </a:cubicBezTo>
                <a:lnTo>
                  <a:pt x="748" y="5704"/>
                </a:lnTo>
                <a:lnTo>
                  <a:pt x="10000" y="10480"/>
                </a:lnTo>
                <a:lnTo>
                  <a:pt x="0" y="10480"/>
                </a:lnTo>
                <a:lnTo>
                  <a:pt x="8685" y="548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lowchart: Collate 20"/>
          <p:cNvSpPr/>
          <p:nvPr/>
        </p:nvSpPr>
        <p:spPr>
          <a:xfrm>
            <a:off x="5432691" y="5481197"/>
            <a:ext cx="495382" cy="1277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5000 w 10102"/>
              <a:gd name="connsiteY2" fmla="*/ 5000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102"/>
              <a:gd name="connsiteY0" fmla="*/ 0 h 10000"/>
              <a:gd name="connsiteX1" fmla="*/ 10000 w 10102"/>
              <a:gd name="connsiteY1" fmla="*/ 0 h 10000"/>
              <a:gd name="connsiteX2" fmla="*/ 748 w 10102"/>
              <a:gd name="connsiteY2" fmla="*/ 5224 h 10000"/>
              <a:gd name="connsiteX3" fmla="*/ 10000 w 10102"/>
              <a:gd name="connsiteY3" fmla="*/ 10000 h 10000"/>
              <a:gd name="connsiteX4" fmla="*/ 0 w 10102"/>
              <a:gd name="connsiteY4" fmla="*/ 10000 h 10000"/>
              <a:gd name="connsiteX5" fmla="*/ 10102 w 10102"/>
              <a:gd name="connsiteY5" fmla="*/ 5896 h 10000"/>
              <a:gd name="connsiteX6" fmla="*/ 0 w 10102"/>
              <a:gd name="connsiteY6" fmla="*/ 0 h 1000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10102 w 10288"/>
              <a:gd name="connsiteY6" fmla="*/ 6376 h 10480"/>
              <a:gd name="connsiteX7" fmla="*/ 0 w 10288"/>
              <a:gd name="connsiteY7" fmla="*/ 480 h 10480"/>
              <a:gd name="connsiteX0" fmla="*/ 0 w 10288"/>
              <a:gd name="connsiteY0" fmla="*/ 480 h 10480"/>
              <a:gd name="connsiteX1" fmla="*/ 10000 w 10288"/>
              <a:gd name="connsiteY1" fmla="*/ 480 h 10480"/>
              <a:gd name="connsiteX2" fmla="*/ 10189 w 10288"/>
              <a:gd name="connsiteY2" fmla="*/ 4 h 10480"/>
              <a:gd name="connsiteX3" fmla="*/ 748 w 10288"/>
              <a:gd name="connsiteY3" fmla="*/ 5704 h 10480"/>
              <a:gd name="connsiteX4" fmla="*/ 10000 w 10288"/>
              <a:gd name="connsiteY4" fmla="*/ 10480 h 10480"/>
              <a:gd name="connsiteX5" fmla="*/ 0 w 10288"/>
              <a:gd name="connsiteY5" fmla="*/ 10480 h 10480"/>
              <a:gd name="connsiteX6" fmla="*/ 8685 w 10288"/>
              <a:gd name="connsiteY6" fmla="*/ 5480 h 10480"/>
              <a:gd name="connsiteX7" fmla="*/ 0 w 10288"/>
              <a:gd name="connsiteY7" fmla="*/ 480 h 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8" h="10480">
                <a:moveTo>
                  <a:pt x="0" y="480"/>
                </a:moveTo>
                <a:lnTo>
                  <a:pt x="10000" y="480"/>
                </a:lnTo>
                <a:cubicBezTo>
                  <a:pt x="9591" y="545"/>
                  <a:pt x="10598" y="-61"/>
                  <a:pt x="10189" y="4"/>
                </a:cubicBezTo>
                <a:lnTo>
                  <a:pt x="748" y="5704"/>
                </a:lnTo>
                <a:lnTo>
                  <a:pt x="10000" y="10480"/>
                </a:lnTo>
                <a:lnTo>
                  <a:pt x="0" y="10480"/>
                </a:lnTo>
                <a:lnTo>
                  <a:pt x="8685" y="5480"/>
                </a:lnTo>
                <a:lnTo>
                  <a:pt x="0" y="48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Or 21"/>
          <p:cNvSpPr/>
          <p:nvPr/>
        </p:nvSpPr>
        <p:spPr>
          <a:xfrm>
            <a:off x="1676400" y="1584738"/>
            <a:ext cx="1447800" cy="1814209"/>
          </a:xfrm>
          <a:prstGeom prst="flowChartOr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6" r="7080"/>
          <a:stretch/>
        </p:blipFill>
        <p:spPr bwMode="auto">
          <a:xfrm>
            <a:off x="5562600" y="2272937"/>
            <a:ext cx="2876006" cy="35052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80763"/>
            <a:ext cx="6096000" cy="1432500"/>
          </a:xfrm>
          <a:prstGeom prst="ribbon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 ছবি  দেখি </a:t>
            </a:r>
          </a:p>
          <a:p>
            <a:r>
              <a:rPr lang="bn-BD" sz="3600" dirty="0" smtClean="0"/>
              <a:t>ও বলি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618" y="1691639"/>
            <a:ext cx="4191000" cy="3889772"/>
          </a:xfrm>
          <a:prstGeom prst="sun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bn-BD" sz="2800" dirty="0" smtClean="0"/>
              <a:t>  পূর্ব আলোচনা </a:t>
            </a:r>
            <a:endParaRPr lang="en-US" sz="2800" dirty="0"/>
          </a:p>
        </p:txBody>
      </p:sp>
      <p:sp>
        <p:nvSpPr>
          <p:cNvPr id="4" name="Isosceles Triangle 3"/>
          <p:cNvSpPr/>
          <p:nvPr/>
        </p:nvSpPr>
        <p:spPr>
          <a:xfrm rot="1091678">
            <a:off x="4607742" y="1998392"/>
            <a:ext cx="1232695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91678">
            <a:off x="3983721" y="3607987"/>
            <a:ext cx="1305362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280740">
            <a:off x="4371860" y="2761764"/>
            <a:ext cx="1060704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1091678">
            <a:off x="3627589" y="4520571"/>
            <a:ext cx="1438032" cy="1059544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91678">
            <a:off x="3154581" y="5400766"/>
            <a:ext cx="1438032" cy="1059544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28599"/>
            <a:ext cx="8841377" cy="65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2192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 আজকের পাঠ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4300" y="2542639"/>
            <a:ext cx="4419600" cy="3108543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শ্রেনি = অষ্টম 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বিষয় = ইসলাম ও নৈতিক শিক্ষা । 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অধ্যায় == ৫ম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হযরত সোলায়মান আঃ 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সময় = ৪৫ মিনিট ।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তারিখ = ২৩/ ০৬/ ২০২০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2218099"/>
            <a:ext cx="46482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1" y="2542639"/>
            <a:ext cx="2562225" cy="3056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10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505200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জন্ম -৯৭৫-৯৭০খিঃ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134100" y="1524000"/>
            <a:ext cx="2171700" cy="196283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608767">
            <a:off x="5872843" y="472439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মৃত্য ১০২৮/ ১০২৩খ্রিঃ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290338">
            <a:off x="5448729" y="4423160"/>
            <a:ext cx="2247900" cy="1644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216557">
            <a:off x="1089078" y="3866433"/>
            <a:ext cx="2247900" cy="15171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338100">
            <a:off x="1239759" y="780159"/>
            <a:ext cx="2247900" cy="1576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585162">
            <a:off x="1184328" y="434932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বায়তুল মুকাসদাস নর্মান 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02228" y="151171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রাজতবকাল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85111" y="304800"/>
            <a:ext cx="22479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00" y="68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বিচার শক্তি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7390" y="5493198"/>
            <a:ext cx="5447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পরিচয়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7754">
            <a:off x="-94865" y="1515894"/>
            <a:ext cx="5396570" cy="1331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31520"/>
            <a:ext cx="3638550" cy="38154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9343"/>
            <a:ext cx="42672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029200"/>
            <a:ext cx="8229600" cy="1472327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 ছবি দেখি ও বলি </a:t>
            </a:r>
          </a:p>
        </p:txBody>
      </p:sp>
    </p:spTree>
    <p:extLst>
      <p:ext uri="{BB962C8B-B14F-4D97-AF65-F5344CB8AC3E}">
        <p14:creationId xmlns:p14="http://schemas.microsoft.com/office/powerpoint/2010/main" val="40163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4876800" cy="449580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76601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410200"/>
            <a:ext cx="5181600" cy="1022449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 ছবি দেখি ও বলি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343400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57200"/>
            <a:ext cx="2514600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124200" y="2133600"/>
            <a:ext cx="1066800" cy="1600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5638800"/>
            <a:ext cx="5486400" cy="1022449"/>
          </a:xfrm>
          <a:prstGeom prst="horizontalScroll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 ছবি দেখি ও বলি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60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111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mddaud</cp:lastModifiedBy>
  <cp:revision>21</cp:revision>
  <dcterms:created xsi:type="dcterms:W3CDTF">2006-08-16T00:00:00Z</dcterms:created>
  <dcterms:modified xsi:type="dcterms:W3CDTF">2020-06-24T05:22:51Z</dcterms:modified>
</cp:coreProperties>
</file>