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70" r:id="rId4"/>
    <p:sldId id="256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defRPr>
            </a:pPr>
            <a:r>
              <a:rPr lang="bn-IN" dirty="0" smtClean="0"/>
              <a:t>অ্যাম্বাসেডর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NikoshBAN" panose="02000000000000000000" pitchFamily="2" charset="0"/>
              <a:ea typeface="+mn-ea"/>
              <a:cs typeface="NikoshBAN" panose="02000000000000000000" pitchFamily="2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সংখ্যা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Sheet1!$A$2:$A$9</c:f>
              <c:strCache>
                <c:ptCount val="8"/>
                <c:pt idx="0">
                  <c:v>বরিশাল</c:v>
                </c:pt>
                <c:pt idx="1">
                  <c:v>চট্টগ্রাম</c:v>
                </c:pt>
                <c:pt idx="2">
                  <c:v>ঢাকা</c:v>
                </c:pt>
                <c:pt idx="3">
                  <c:v>খুলনা</c:v>
                </c:pt>
                <c:pt idx="4">
                  <c:v>রাজশাহী</c:v>
                </c:pt>
                <c:pt idx="5">
                  <c:v>রংপুর</c:v>
                </c:pt>
                <c:pt idx="6">
                  <c:v>সিলেট</c:v>
                </c:pt>
                <c:pt idx="7">
                  <c:v> ময়মনসিং হ</c:v>
                </c:pt>
              </c:strCache>
            </c:strRef>
          </c:cat>
          <c:val>
            <c:numRef>
              <c:f>Sheet1!$B$2:$B$9</c:f>
              <c:numCache>
                <c:formatCode>[$-5000445]0</c:formatCode>
                <c:ptCount val="8"/>
                <c:pt idx="0">
                  <c:v>98</c:v>
                </c:pt>
                <c:pt idx="1">
                  <c:v>282</c:v>
                </c:pt>
                <c:pt idx="2">
                  <c:v>335</c:v>
                </c:pt>
                <c:pt idx="3">
                  <c:v>211</c:v>
                </c:pt>
                <c:pt idx="4">
                  <c:v>204</c:v>
                </c:pt>
                <c:pt idx="5">
                  <c:v>207</c:v>
                </c:pt>
                <c:pt idx="6">
                  <c:v>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ikoshBAN" panose="02000000000000000000" pitchFamily="2" charset="0"/>
              <a:ea typeface="+mn-ea"/>
              <a:cs typeface="NikoshBAN" panose="02000000000000000000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600">
          <a:latin typeface="NikoshBAN" panose="02000000000000000000" pitchFamily="2" charset="0"/>
          <a:cs typeface="NikoshBAN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1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9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3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7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6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1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4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91D0-7E89-48D0-8753-7A29C3A1D348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B12C-ADDB-4865-91A2-FC1718C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5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04050" y="-42533"/>
            <a:ext cx="5866228" cy="468454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5" t="16571" r="22647" b="23748"/>
          <a:stretch/>
        </p:blipFill>
        <p:spPr>
          <a:xfrm>
            <a:off x="2504050" y="0"/>
            <a:ext cx="5866228" cy="46845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val 5"/>
          <p:cNvSpPr/>
          <p:nvPr/>
        </p:nvSpPr>
        <p:spPr>
          <a:xfrm>
            <a:off x="1181687" y="5092835"/>
            <a:ext cx="8876713" cy="130829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272" y="165816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-Up Arrow 1"/>
          <p:cNvSpPr/>
          <p:nvPr/>
        </p:nvSpPr>
        <p:spPr>
          <a:xfrm rot="5400000">
            <a:off x="1012872" y="253227"/>
            <a:ext cx="6274195" cy="6696220"/>
          </a:xfrm>
          <a:prstGeom prst="leftRigh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59875" y="1248900"/>
            <a:ext cx="2157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শিক্ষা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১৫০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50118" y="3001172"/>
            <a:ext cx="2238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৪৩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9875" y="4990906"/>
            <a:ext cx="2550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কারিগরি শিক্ষা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০৪জন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5563" y="295421"/>
            <a:ext cx="3854548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 বিভাগ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327" y="295421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9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-Up Arrow 1"/>
          <p:cNvSpPr/>
          <p:nvPr/>
        </p:nvSpPr>
        <p:spPr>
          <a:xfrm rot="5400000">
            <a:off x="1012872" y="253227"/>
            <a:ext cx="6274195" cy="6696220"/>
          </a:xfrm>
          <a:prstGeom prst="leftRigh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0" y="1333305"/>
            <a:ext cx="25650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শিক্ষা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১৭০ জন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728" y="3103657"/>
            <a:ext cx="2238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 শিক্ষা</a:t>
            </a:r>
          </a:p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২৯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5471" y="5019041"/>
            <a:ext cx="2452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কারিগরি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5563" y="464239"/>
            <a:ext cx="3849858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রংপুর বিভাগ</a:t>
            </a:r>
            <a:endParaRPr lang="en-US" sz="7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605" y="190305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8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-Up Arrow 1"/>
          <p:cNvSpPr/>
          <p:nvPr/>
        </p:nvSpPr>
        <p:spPr>
          <a:xfrm rot="5400000">
            <a:off x="2724439" y="253226"/>
            <a:ext cx="6274195" cy="6696220"/>
          </a:xfrm>
          <a:prstGeom prst="leftRigh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89323" y="1389350"/>
            <a:ext cx="29964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৯৮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1315" y="3105947"/>
            <a:ext cx="2238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 শিক্ষা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০৭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7221" y="5051720"/>
            <a:ext cx="26728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কারিগরি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2878" y="258208"/>
            <a:ext cx="3746769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সিলেট বিভাগ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515" y="358998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0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-Up Arrow 1"/>
          <p:cNvSpPr/>
          <p:nvPr/>
        </p:nvSpPr>
        <p:spPr>
          <a:xfrm rot="5400000">
            <a:off x="407959" y="253226"/>
            <a:ext cx="6274195" cy="6696220"/>
          </a:xfrm>
          <a:prstGeom prst="leftRigh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4626" y="1273907"/>
            <a:ext cx="2213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৭৬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91000" y="3001171"/>
            <a:ext cx="2238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 শিক্ষা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4626" y="5075313"/>
            <a:ext cx="2382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কারিগরি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9463" y="247303"/>
            <a:ext cx="4773708" cy="101566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ময়মনসিংহ বিভাগ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684" y="164824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0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877150" y="994843"/>
            <a:ext cx="9241888" cy="597876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12" y="75613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2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709539" y="1244990"/>
            <a:ext cx="3910819" cy="57255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vel 2"/>
          <p:cNvSpPr/>
          <p:nvPr/>
        </p:nvSpPr>
        <p:spPr>
          <a:xfrm>
            <a:off x="6357423" y="1244988"/>
            <a:ext cx="5190979" cy="572555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 (বাংলা)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ভারপ্রাপ্ত অধ্যক্ষ</a:t>
            </a:r>
          </a:p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মুনিরুল ইসলাম ফাযিল মাদরাসা</a:t>
            </a:r>
            <a:endParaRPr lang="bn-IN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আনোয়ারা,চট্টগ্রাম</a:t>
            </a: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83" y="1716256"/>
            <a:ext cx="3074930" cy="47830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20357" y="283531"/>
            <a:ext cx="1737065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030" y="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5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1695" y="528034"/>
            <a:ext cx="1948198" cy="110799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25492" y="2023595"/>
            <a:ext cx="5562600" cy="38766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</a:p>
          <a:p>
            <a:endParaRPr lang="bn-IN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</a:t>
            </a:r>
            <a:endParaRPr lang="bn-IN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অ্যাম্বাসেডরগনের </a:t>
            </a:r>
          </a:p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বিভাগ ভিত্তিক</a:t>
            </a:r>
          </a:p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পরিসংখ্যান</a:t>
            </a:r>
            <a:endParaRPr lang="en-US" sz="5400" dirty="0" smtClean="0">
              <a:solidFill>
                <a:srgbClr val="FF0000"/>
              </a:solidFill>
            </a:endParaRPr>
          </a:p>
          <a:p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061" y="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4905" y="3884020"/>
            <a:ext cx="4687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মোট  অ্যাম্বাসেডর-১৫৩৫ জন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8197" y="2228045"/>
            <a:ext cx="753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073877290"/>
              </p:ext>
            </p:extLst>
          </p:nvPr>
        </p:nvGraphicFramePr>
        <p:xfrm>
          <a:off x="5232698" y="14393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35" y="121104"/>
            <a:ext cx="2504050" cy="3762916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6907237" y="528243"/>
            <a:ext cx="3460652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পাই চিত্রে উপস্থাপন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860" y="121104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40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56074" y="1779687"/>
            <a:ext cx="49096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বরিশাল বিভাগ    = ৯৮ জন</a:t>
            </a:r>
          </a:p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 বিভাগ     = ২৮২ জন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 বিভাগ        = ৩৩৫ জন</a:t>
            </a:r>
            <a:endPara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খুলনা বিভাগ        = ২১১ জন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 বিভাগ    = ২০৪ জন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রংপুর বিভাগ       = ২০৭ জন</a:t>
            </a:r>
            <a:endPara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 বিভাগ       = ১০৭ জন</a:t>
            </a:r>
            <a:endPara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ময়মনসিংহ বিভাগ = ৯১ জন</a:t>
            </a:r>
            <a:endPara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5396" y="492369"/>
            <a:ext cx="468454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 ভিত্তিক সংখ্যা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91" y="2006175"/>
            <a:ext cx="2504050" cy="3762916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273" y="127179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0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5890" y="141073"/>
            <a:ext cx="3080824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বরিশাল বিভাগ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Left-Right-Up Arrow 7"/>
          <p:cNvSpPr/>
          <p:nvPr/>
        </p:nvSpPr>
        <p:spPr>
          <a:xfrm rot="5400000">
            <a:off x="998805" y="253227"/>
            <a:ext cx="6274195" cy="6696220"/>
          </a:xfrm>
          <a:prstGeom prst="leftRigh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1270026"/>
            <a:ext cx="2377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শিক্ষা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৭৮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6067" y="3103578"/>
            <a:ext cx="3601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মাদরাসা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5077" y="5073077"/>
            <a:ext cx="3010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কারিগরি শিক্ষা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272" y="102206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3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-Up Arrow 1"/>
          <p:cNvSpPr/>
          <p:nvPr/>
        </p:nvSpPr>
        <p:spPr>
          <a:xfrm rot="5400000">
            <a:off x="1053905" y="-594361"/>
            <a:ext cx="6858000" cy="8046722"/>
          </a:xfrm>
          <a:prstGeom prst="leftRigh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8861" y="5163015"/>
            <a:ext cx="28463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কারিগরি শিক্ষা</a:t>
            </a:r>
          </a:p>
          <a:p>
            <a:pPr lvl="0"/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7504" y="361269"/>
            <a:ext cx="3742007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 বিভাগ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8861" y="776768"/>
            <a:ext cx="23094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শিক্ষা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২৪৩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8997" y="2828837"/>
            <a:ext cx="2536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২৯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58" y="29760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4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-Up Arrow 1"/>
          <p:cNvSpPr/>
          <p:nvPr/>
        </p:nvSpPr>
        <p:spPr>
          <a:xfrm rot="5400000">
            <a:off x="1012872" y="253227"/>
            <a:ext cx="6274195" cy="6696220"/>
          </a:xfrm>
          <a:prstGeom prst="leftRigh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68435" y="1291102"/>
            <a:ext cx="21429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২৭৮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78254" y="3001172"/>
            <a:ext cx="2238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 শিক্ষা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৩৮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8435" y="5004974"/>
            <a:ext cx="25228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কারিগরি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5112" y="195166"/>
            <a:ext cx="418922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 বিভাগ</a:t>
            </a:r>
            <a:endParaRPr lang="en-US" sz="7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635" y="252495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2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-Up Arrow 1"/>
          <p:cNvSpPr/>
          <p:nvPr/>
        </p:nvSpPr>
        <p:spPr>
          <a:xfrm rot="5400000">
            <a:off x="960120" y="-608428"/>
            <a:ext cx="6858001" cy="8074858"/>
          </a:xfrm>
          <a:prstGeom prst="leftRigh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41009" y="939410"/>
            <a:ext cx="2405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শিক্ষা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১৭৯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77060" y="2828836"/>
            <a:ext cx="2238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 শিক্ষা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২৭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1236" y="4999844"/>
            <a:ext cx="2382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কারিগরি শিক্ষা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 জন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5902" y="306422"/>
            <a:ext cx="3559126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খুলনা বিভাগ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757" y="11430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9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218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27</cp:revision>
  <dcterms:created xsi:type="dcterms:W3CDTF">2020-06-24T03:48:53Z</dcterms:created>
  <dcterms:modified xsi:type="dcterms:W3CDTF">2020-06-24T07:09:35Z</dcterms:modified>
</cp:coreProperties>
</file>