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95" d="100"/>
          <a:sy n="95" d="100"/>
        </p:scale>
        <p:origin x="3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5AE01-E312-4CAA-A4F5-CFBF5FE43E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EEF351-013D-4501-B020-CF91CF9064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B45D5-762A-4AD0-B4B8-B57E87360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E713-B2DC-4194-8610-E175DE390C02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DC3CC4-18A9-4968-B096-84DCF149A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229F71-CCAD-4876-9C4A-313A0CAA5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7E9F9-DC8A-4CB9-98D5-2189A1C80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16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6E232-EDDB-445B-8BCF-5FD5E1AB7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83353F-281B-4A60-B397-DFCDEDDE3F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5F1A8-6B7A-4A45-8D66-5E5BADF30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E713-B2DC-4194-8610-E175DE390C02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8B3AF-279C-4631-ADB0-1910B2C67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0A49D-AEBD-4779-947A-25F86DED0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7E9F9-DC8A-4CB9-98D5-2189A1C80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639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CA238D-E5C4-4DFA-954E-16BADF13D5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795151-AB8A-4FA5-AC14-D1F0F94AD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90FD83-56FB-4884-8A3C-C0FF8A1E9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E713-B2DC-4194-8610-E175DE390C02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49480-66B4-48D1-B5C1-98AC7AFD2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1FE4C-F105-4AAE-86B0-77465EE18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7E9F9-DC8A-4CB9-98D5-2189A1C80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98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BB33C-384E-434A-ACD7-D6AD4D6B5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02CDB-4884-4475-95F8-84292E8A87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C2C9D-CBF2-4C34-9F12-C3C2AFD6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E713-B2DC-4194-8610-E175DE390C02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47A10-85BD-45B4-935A-A94FC8904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FC2D25-2B48-4CCE-B19F-59F948BF3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7E9F9-DC8A-4CB9-98D5-2189A1C80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96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12554-D720-4817-9440-A5B94186B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0E54CA-51ED-43DA-A8FC-F167F21E6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977BD-9B6B-4859-A1E8-03AB453AC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E713-B2DC-4194-8610-E175DE390C02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C2B05-67FF-4C29-BA5E-5A5157194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661A19-4668-4F6B-A77D-67480BF41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7E9F9-DC8A-4CB9-98D5-2189A1C80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160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26681-994B-439D-A988-7EA8361B0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89061-7BC9-4D15-BE9A-102F6CFAC1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C9BC02-D2FE-4F48-AC84-8BFD2A6761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EEBD32-D8C4-4019-A049-208757316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E713-B2DC-4194-8610-E175DE390C02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E82121-AF33-44F9-8009-97DEE5799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07E0F6-0827-4828-937C-3400DB5F0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7E9F9-DC8A-4CB9-98D5-2189A1C80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30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3656F-9768-497D-A417-3EEA85317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5DC8EA-A57D-4E5C-81A4-1B5302C69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D1013A-894F-4E18-9D36-99457D8DD9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90216C-0649-4713-8035-352FA707E3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DCAFE1-0750-418F-8D90-599561D60F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0B2EB6-1818-4520-BF53-8657312BA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E713-B2DC-4194-8610-E175DE390C02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11DF3C-2F57-40FF-A0D0-FC599FA7E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F17B03-4B51-4D4A-B9A6-D140A8511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7E9F9-DC8A-4CB9-98D5-2189A1C80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40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06E4B-6B0B-41D8-AA81-0DE516DB1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339AE4-B668-48F7-AFF5-FE372A659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E713-B2DC-4194-8610-E175DE390C02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F2D81A-EB5B-4626-99B2-738C64B07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8AAFE4-33DE-4F8D-BEB2-0AB27191B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7E9F9-DC8A-4CB9-98D5-2189A1C80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283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A5B9A7-55F6-457C-8444-D5F4E297A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E713-B2DC-4194-8610-E175DE390C02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4AA3C9-1ABD-4BF4-B74F-BC832AE67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DF42EF-FA2F-4C3B-87FB-5177ADF85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7E9F9-DC8A-4CB9-98D5-2189A1C80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647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29D0E-FADA-4A6A-844A-B11DA590C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02D62-2F43-4673-B616-7CF29BE72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E16B50-6AD3-4BCD-B208-FF2E0F2788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5ED4A1-3EBE-477F-B407-7553CA7F2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E713-B2DC-4194-8610-E175DE390C02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6507AE-ADB0-4C59-9F69-A848BA741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BF5B61-2D4B-4BB8-B8C1-903B2208F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7E9F9-DC8A-4CB9-98D5-2189A1C80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957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5FA89-F64D-4B5E-9299-10571D1C3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70D58A-C9F0-4FC1-98C4-65B966EA64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92374D-93CE-49E6-AC6A-F8DAE0D36A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D67BE3-F215-4218-A530-DCE7B0E0E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E713-B2DC-4194-8610-E175DE390C02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B4A45B-F729-4057-985F-AB1447B43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AE1191-F241-41E8-972A-B0E30D48C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7E9F9-DC8A-4CB9-98D5-2189A1C80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188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1936C6-3012-4C98-B6EE-12B90247C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A6F8D7-887B-4DFE-B72E-82565D884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5349E2-1DAF-4AF2-83F7-6415DF4085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DE713-B2DC-4194-8610-E175DE390C02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A8485-728F-497B-AC15-80C436CF9E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729E4-2599-400D-8E5B-4A0FE7BAA5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7E9F9-DC8A-4CB9-98D5-2189A1C80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37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EEE0C-97B5-45E8-9407-34BC30D844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err="1">
                <a:latin typeface="SutonnyMJ" pitchFamily="2" charset="0"/>
              </a:rPr>
              <a:t>wem&amp;wgjøvwni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ivn&amp;gvwbi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ivwng</a:t>
            </a:r>
            <a:br>
              <a:rPr lang="en-US" dirty="0">
                <a:latin typeface="SutonnyMJ" pitchFamily="2" charset="0"/>
              </a:rPr>
            </a:br>
            <a:br>
              <a:rPr lang="en-US" dirty="0">
                <a:latin typeface="SutonnyMJ" pitchFamily="2" charset="0"/>
              </a:rPr>
            </a:br>
            <a:r>
              <a:rPr lang="en-US" sz="10000" dirty="0">
                <a:solidFill>
                  <a:srgbClr val="FF0000"/>
                </a:solidFill>
                <a:latin typeface="SutonnyMJ" pitchFamily="2" charset="0"/>
              </a:rPr>
              <a:t>¯^</a:t>
            </a:r>
            <a:r>
              <a:rPr lang="en-US" sz="10000" dirty="0" err="1">
                <a:solidFill>
                  <a:srgbClr val="FF0000"/>
                </a:solidFill>
                <a:latin typeface="SutonnyMJ" pitchFamily="2" charset="0"/>
              </a:rPr>
              <a:t>vMZg</a:t>
            </a:r>
            <a:endParaRPr lang="en-US" sz="10000" dirty="0">
              <a:solidFill>
                <a:srgbClr val="FF0000"/>
              </a:solidFill>
              <a:latin typeface="SutonnyMJ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E5CCFA-90AB-49BD-B226-422481C9D2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52278"/>
            <a:ext cx="9144000" cy="1655762"/>
          </a:xfrm>
        </p:spPr>
        <p:txBody>
          <a:bodyPr>
            <a:no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SutonnyMJ" pitchFamily="2" charset="0"/>
              </a:rPr>
              <a:t>wkÿ‡Ki</a:t>
            </a:r>
            <a:r>
              <a:rPr lang="en-US" sz="3200" dirty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utonnyMJ" pitchFamily="2" charset="0"/>
              </a:rPr>
              <a:t>bvg</a:t>
            </a:r>
            <a:r>
              <a:rPr lang="en-US" sz="3200" dirty="0">
                <a:solidFill>
                  <a:srgbClr val="002060"/>
                </a:solidFill>
                <a:latin typeface="SutonnyMJ" pitchFamily="2" charset="0"/>
              </a:rPr>
              <a:t>: †</a:t>
            </a:r>
            <a:r>
              <a:rPr lang="en-US" sz="3200" dirty="0" err="1">
                <a:solidFill>
                  <a:srgbClr val="002060"/>
                </a:solidFill>
                <a:latin typeface="SutonnyMJ" pitchFamily="2" charset="0"/>
              </a:rPr>
              <a:t>gvt</a:t>
            </a:r>
            <a:r>
              <a:rPr lang="en-US" sz="3200" dirty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utonnyMJ" pitchFamily="2" charset="0"/>
              </a:rPr>
              <a:t>AvwRRyj</a:t>
            </a:r>
            <a:r>
              <a:rPr lang="en-US" sz="3200" dirty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utonnyMJ" pitchFamily="2" charset="0"/>
              </a:rPr>
              <a:t>nK</a:t>
            </a:r>
            <a:endParaRPr lang="en-US" sz="3200" dirty="0">
              <a:solidFill>
                <a:srgbClr val="002060"/>
              </a:solidFill>
              <a:latin typeface="SutonnyMJ" pitchFamily="2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SutonnyMJ" pitchFamily="2" charset="0"/>
              </a:rPr>
              <a:t>c`ex</a:t>
            </a:r>
            <a:r>
              <a:rPr lang="en-US" sz="3200" dirty="0">
                <a:solidFill>
                  <a:srgbClr val="002060"/>
                </a:solidFill>
                <a:latin typeface="SutonnyMJ" pitchFamily="2" charset="0"/>
              </a:rPr>
              <a:t>: </a:t>
            </a:r>
            <a:r>
              <a:rPr lang="en-US" sz="3200" dirty="0" err="1">
                <a:solidFill>
                  <a:srgbClr val="002060"/>
                </a:solidFill>
                <a:latin typeface="SutonnyMJ" pitchFamily="2" charset="0"/>
              </a:rPr>
              <a:t>cÖavb</a:t>
            </a:r>
            <a:r>
              <a:rPr lang="en-US" sz="3200" dirty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utonnyMJ" pitchFamily="2" charset="0"/>
              </a:rPr>
              <a:t>wkÿK</a:t>
            </a:r>
            <a:r>
              <a:rPr lang="en-US" sz="3200" dirty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</a:rPr>
              <a:t>(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</a:rPr>
              <a:t>gva¨wgK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</a:rPr>
              <a:t>kvLv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</a:rPr>
              <a:t>)</a:t>
            </a:r>
          </a:p>
          <a:p>
            <a:r>
              <a:rPr lang="en-US" sz="3200" dirty="0" err="1">
                <a:solidFill>
                  <a:srgbClr val="002060"/>
                </a:solidFill>
                <a:latin typeface="SutonnyMJ" pitchFamily="2" charset="0"/>
              </a:rPr>
              <a:t>cÖwZôv‡bi</a:t>
            </a:r>
            <a:r>
              <a:rPr lang="en-US" sz="3200" dirty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utonnyMJ" pitchFamily="2" charset="0"/>
              </a:rPr>
              <a:t>bvg</a:t>
            </a:r>
            <a:r>
              <a:rPr lang="en-US" sz="3200" dirty="0">
                <a:solidFill>
                  <a:srgbClr val="002060"/>
                </a:solidFill>
                <a:latin typeface="SutonnyMJ" pitchFamily="2" charset="0"/>
              </a:rPr>
              <a:t>: †</a:t>
            </a:r>
            <a:r>
              <a:rPr lang="en-US" sz="3200" dirty="0" err="1">
                <a:solidFill>
                  <a:srgbClr val="002060"/>
                </a:solidFill>
                <a:latin typeface="SutonnyMJ" pitchFamily="2" charset="0"/>
              </a:rPr>
              <a:t>kL</a:t>
            </a:r>
            <a:r>
              <a:rPr lang="en-US" sz="3200" dirty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utonnyMJ" pitchFamily="2" charset="0"/>
              </a:rPr>
              <a:t>iv‡mj</a:t>
            </a:r>
            <a:r>
              <a:rPr lang="en-US" sz="3200" dirty="0">
                <a:solidFill>
                  <a:srgbClr val="002060"/>
                </a:solidFill>
                <a:latin typeface="SutonnyMJ" pitchFamily="2" charset="0"/>
              </a:rPr>
              <a:t> ¯‹</a:t>
            </a:r>
            <a:r>
              <a:rPr lang="en-US" sz="3200" dirty="0" err="1">
                <a:solidFill>
                  <a:srgbClr val="002060"/>
                </a:solidFill>
                <a:latin typeface="SutonnyMJ" pitchFamily="2" charset="0"/>
              </a:rPr>
              <a:t>zj</a:t>
            </a:r>
            <a:r>
              <a:rPr lang="en-US" sz="3200" dirty="0">
                <a:solidFill>
                  <a:srgbClr val="002060"/>
                </a:solidFill>
                <a:latin typeface="SutonnyMJ" pitchFamily="2" charset="0"/>
              </a:rPr>
              <a:t> GÛ </a:t>
            </a:r>
            <a:r>
              <a:rPr lang="en-US" sz="3200" dirty="0" err="1">
                <a:solidFill>
                  <a:srgbClr val="002060"/>
                </a:solidFill>
                <a:latin typeface="SutonnyMJ" pitchFamily="2" charset="0"/>
              </a:rPr>
              <a:t>K‡jR</a:t>
            </a:r>
            <a:r>
              <a:rPr lang="en-US" sz="3200" dirty="0">
                <a:solidFill>
                  <a:srgbClr val="002060"/>
                </a:solidFill>
                <a:latin typeface="SutonnyMJ" pitchFamily="2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SutonnyMJ" pitchFamily="2" charset="0"/>
              </a:rPr>
              <a:t>evÇv</a:t>
            </a:r>
            <a:r>
              <a:rPr lang="en-US" sz="3200" dirty="0">
                <a:solidFill>
                  <a:srgbClr val="002060"/>
                </a:solidFill>
                <a:latin typeface="SutonnyMJ" pitchFamily="2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SutonnyMJ" pitchFamily="2" charset="0"/>
              </a:rPr>
              <a:t>XvKv</a:t>
            </a:r>
            <a:r>
              <a:rPr lang="en-US" sz="3200" dirty="0">
                <a:solidFill>
                  <a:srgbClr val="002060"/>
                </a:solidFill>
                <a:latin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60872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9F4CE-A6A3-435A-8412-09105155F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u="sng" dirty="0" err="1">
                <a:latin typeface="SutonnyMJ" pitchFamily="2" charset="0"/>
              </a:rPr>
              <a:t>AvR‡Ki</a:t>
            </a:r>
            <a:r>
              <a:rPr lang="en-US" sz="5400" b="1" u="sng" dirty="0">
                <a:latin typeface="SutonnyMJ" pitchFamily="2" charset="0"/>
              </a:rPr>
              <a:t> </a:t>
            </a:r>
            <a:r>
              <a:rPr lang="en-US" sz="5400" b="1" u="sng" dirty="0" err="1">
                <a:latin typeface="SutonnyMJ" pitchFamily="2" charset="0"/>
              </a:rPr>
              <a:t>Av‡jvP</a:t>
            </a:r>
            <a:r>
              <a:rPr lang="en-US" sz="5400" b="1" u="sng" dirty="0">
                <a:latin typeface="SutonnyMJ" pitchFamily="2" charset="0"/>
              </a:rPr>
              <a:t>¨ </a:t>
            </a:r>
            <a:r>
              <a:rPr lang="en-US" sz="5400" b="1" u="sng" dirty="0" err="1">
                <a:latin typeface="SutonnyMJ" pitchFamily="2" charset="0"/>
              </a:rPr>
              <a:t>welq</a:t>
            </a:r>
            <a:endParaRPr lang="en-US" sz="5400" b="1" u="sng" dirty="0">
              <a:latin typeface="SutonnyMJ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52B8F-2B5E-4C6A-8B63-A8B765D4A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586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>
              <a:solidFill>
                <a:srgbClr val="002060"/>
              </a:solidFill>
              <a:latin typeface="SutonnyMJ" pitchFamily="2" charset="0"/>
            </a:endParaRPr>
          </a:p>
          <a:p>
            <a:pPr marL="0" indent="0" algn="ctr">
              <a:buNone/>
            </a:pPr>
            <a:r>
              <a:rPr lang="en-US" sz="4800" dirty="0" err="1">
                <a:solidFill>
                  <a:srgbClr val="002060"/>
                </a:solidFill>
                <a:latin typeface="SutonnyMJ" pitchFamily="2" charset="0"/>
              </a:rPr>
              <a:t>welq</a:t>
            </a:r>
            <a:r>
              <a:rPr lang="en-US" sz="4800" dirty="0">
                <a:solidFill>
                  <a:srgbClr val="002060"/>
                </a:solidFill>
                <a:latin typeface="SutonnyMJ" pitchFamily="2" charset="0"/>
              </a:rPr>
              <a:t>: </a:t>
            </a:r>
            <a:r>
              <a:rPr lang="en-US" sz="4800" dirty="0" err="1">
                <a:solidFill>
                  <a:srgbClr val="002060"/>
                </a:solidFill>
                <a:latin typeface="SutonnyMJ" pitchFamily="2" charset="0"/>
              </a:rPr>
              <a:t>e¨emvq</a:t>
            </a:r>
            <a:r>
              <a:rPr lang="en-US" sz="4800" dirty="0">
                <a:solidFill>
                  <a:srgbClr val="002060"/>
                </a:solidFill>
                <a:latin typeface="SutonnyMJ" pitchFamily="2" charset="0"/>
              </a:rPr>
              <a:t> D‡`¨</a:t>
            </a:r>
            <a:r>
              <a:rPr lang="en-US" sz="4800" dirty="0" err="1">
                <a:solidFill>
                  <a:srgbClr val="002060"/>
                </a:solidFill>
                <a:latin typeface="SutonnyMJ" pitchFamily="2" charset="0"/>
              </a:rPr>
              <a:t>vM</a:t>
            </a:r>
            <a:endParaRPr lang="en-US" sz="4800" dirty="0">
              <a:solidFill>
                <a:srgbClr val="002060"/>
              </a:solidFill>
              <a:latin typeface="SutonnyMJ" pitchFamily="2" charset="0"/>
            </a:endParaRPr>
          </a:p>
          <a:p>
            <a:pPr marL="0" indent="0" algn="ctr">
              <a:buNone/>
            </a:pPr>
            <a:r>
              <a:rPr lang="en-US" sz="4800" dirty="0">
                <a:solidFill>
                  <a:srgbClr val="002060"/>
                </a:solidFill>
                <a:latin typeface="SutonnyMJ" pitchFamily="2" charset="0"/>
              </a:rPr>
              <a:t>‡</a:t>
            </a:r>
            <a:r>
              <a:rPr lang="en-US" sz="4800" dirty="0" err="1">
                <a:solidFill>
                  <a:srgbClr val="002060"/>
                </a:solidFill>
                <a:latin typeface="SutonnyMJ" pitchFamily="2" charset="0"/>
              </a:rPr>
              <a:t>kÖwY</a:t>
            </a:r>
            <a:r>
              <a:rPr lang="en-US" sz="4800" dirty="0">
                <a:solidFill>
                  <a:srgbClr val="002060"/>
                </a:solidFill>
                <a:latin typeface="SutonnyMJ" pitchFamily="2" charset="0"/>
              </a:rPr>
              <a:t>: 9g-10g</a:t>
            </a:r>
          </a:p>
          <a:p>
            <a:pPr marL="0" indent="0" algn="ctr">
              <a:buNone/>
            </a:pPr>
            <a:r>
              <a:rPr lang="en-US" sz="4800" dirty="0" err="1">
                <a:solidFill>
                  <a:srgbClr val="002060"/>
                </a:solidFill>
                <a:latin typeface="SutonnyMJ" pitchFamily="2" charset="0"/>
              </a:rPr>
              <a:t>Aa¨vq</a:t>
            </a:r>
            <a:r>
              <a:rPr lang="en-US" sz="4800" dirty="0">
                <a:solidFill>
                  <a:srgbClr val="002060"/>
                </a:solidFill>
                <a:latin typeface="SutonnyMJ" pitchFamily="2" charset="0"/>
              </a:rPr>
              <a:t>: 2q</a:t>
            </a:r>
          </a:p>
        </p:txBody>
      </p:sp>
    </p:spTree>
    <p:extLst>
      <p:ext uri="{BB962C8B-B14F-4D97-AF65-F5344CB8AC3E}">
        <p14:creationId xmlns:p14="http://schemas.microsoft.com/office/powerpoint/2010/main" val="3883800620"/>
      </p:ext>
    </p:extLst>
  </p:cSld>
  <p:clrMapOvr>
    <a:masterClrMapping/>
  </p:clrMapOvr>
  <p:transition spd="slow" advClick="0" advTm="100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ED420-0A6F-4350-9ECF-F17AA1FD8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err="1">
                <a:latin typeface="SutonnyMJ" pitchFamily="2" charset="0"/>
              </a:rPr>
              <a:t>wkLbdj</a:t>
            </a:r>
            <a:r>
              <a:rPr lang="en-US" sz="5400" dirty="0">
                <a:latin typeface="SutonnyMJ" pitchFamily="2" charset="0"/>
              </a:rPr>
              <a:t>: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AvR‡Ki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cvV</a:t>
            </a:r>
            <a:r>
              <a:rPr lang="en-US" dirty="0">
                <a:latin typeface="SutonnyMJ" pitchFamily="2" charset="0"/>
              </a:rPr>
              <a:t> †</a:t>
            </a:r>
            <a:r>
              <a:rPr lang="en-US" dirty="0" err="1">
                <a:latin typeface="SutonnyMJ" pitchFamily="2" charset="0"/>
              </a:rPr>
              <a:t>k‡l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wkÿv</a:t>
            </a:r>
            <a:r>
              <a:rPr lang="en-US" dirty="0">
                <a:latin typeface="SutonnyMJ" pitchFamily="2" charset="0"/>
              </a:rPr>
              <a:t>_©xiv,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1E22C-0BCD-41E1-BA42-A9B562C73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3600" dirty="0">
                <a:solidFill>
                  <a:srgbClr val="7030A0"/>
                </a:solidFill>
                <a:latin typeface="SutonnyMJ" pitchFamily="2" charset="0"/>
              </a:rPr>
              <a:t>D‡`¨</a:t>
            </a:r>
            <a:r>
              <a:rPr lang="en-US" sz="3600" dirty="0" err="1">
                <a:solidFill>
                  <a:srgbClr val="7030A0"/>
                </a:solidFill>
                <a:latin typeface="SutonnyMJ" pitchFamily="2" charset="0"/>
              </a:rPr>
              <a:t>vM</a:t>
            </a:r>
            <a:r>
              <a:rPr lang="en-US" sz="3600" dirty="0">
                <a:solidFill>
                  <a:srgbClr val="7030A0"/>
                </a:solidFill>
                <a:latin typeface="SutonnyMJ" pitchFamily="2" charset="0"/>
              </a:rPr>
              <a:t> I </a:t>
            </a:r>
            <a:r>
              <a:rPr lang="en-US" sz="3600" dirty="0" err="1">
                <a:solidFill>
                  <a:srgbClr val="7030A0"/>
                </a:solidFill>
                <a:latin typeface="SutonnyMJ" pitchFamily="2" charset="0"/>
              </a:rPr>
              <a:t>e¨emvq</a:t>
            </a:r>
            <a:r>
              <a:rPr lang="en-US" sz="3600" dirty="0">
                <a:solidFill>
                  <a:srgbClr val="7030A0"/>
                </a:solidFill>
                <a:latin typeface="SutonnyMJ" pitchFamily="2" charset="0"/>
              </a:rPr>
              <a:t> D‡`¨</a:t>
            </a:r>
            <a:r>
              <a:rPr lang="en-US" sz="3600" dirty="0" err="1">
                <a:solidFill>
                  <a:srgbClr val="7030A0"/>
                </a:solidFill>
                <a:latin typeface="SutonnyMJ" pitchFamily="2" charset="0"/>
              </a:rPr>
              <a:t>vM</a:t>
            </a:r>
            <a:r>
              <a:rPr lang="en-US" sz="3600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SutonnyMJ" pitchFamily="2" charset="0"/>
              </a:rPr>
              <a:t>m¤ú‡K</a:t>
            </a:r>
            <a:r>
              <a:rPr lang="en-US" sz="3600" dirty="0">
                <a:solidFill>
                  <a:srgbClr val="7030A0"/>
                </a:solidFill>
                <a:latin typeface="SutonnyMJ" pitchFamily="2" charset="0"/>
              </a:rPr>
              <a:t>© </a:t>
            </a:r>
            <a:r>
              <a:rPr lang="en-US" sz="3600" dirty="0" err="1">
                <a:solidFill>
                  <a:srgbClr val="7030A0"/>
                </a:solidFill>
                <a:latin typeface="SutonnyMJ" pitchFamily="2" charset="0"/>
              </a:rPr>
              <a:t>Rvb‡e</a:t>
            </a:r>
            <a:r>
              <a:rPr lang="en-US" sz="3600" dirty="0">
                <a:solidFill>
                  <a:srgbClr val="7030A0"/>
                </a:solidFill>
                <a:latin typeface="SutonnyMJ" pitchFamily="2" charset="0"/>
              </a:rPr>
              <a:t>,</a:t>
            </a:r>
          </a:p>
          <a:p>
            <a:pPr marL="514350" indent="-514350">
              <a:buAutoNum type="arabicPeriod"/>
            </a:pPr>
            <a:r>
              <a:rPr lang="en-US" sz="3600" dirty="0">
                <a:solidFill>
                  <a:srgbClr val="7030A0"/>
                </a:solidFill>
                <a:latin typeface="SutonnyMJ" pitchFamily="2" charset="0"/>
              </a:rPr>
              <a:t>D‡`¨</a:t>
            </a:r>
            <a:r>
              <a:rPr lang="en-US" sz="3600" dirty="0" err="1">
                <a:solidFill>
                  <a:srgbClr val="7030A0"/>
                </a:solidFill>
                <a:latin typeface="SutonnyMJ" pitchFamily="2" charset="0"/>
              </a:rPr>
              <a:t>vM</a:t>
            </a:r>
            <a:r>
              <a:rPr lang="en-US" sz="3600" dirty="0">
                <a:solidFill>
                  <a:srgbClr val="7030A0"/>
                </a:solidFill>
                <a:latin typeface="SutonnyMJ" pitchFamily="2" charset="0"/>
              </a:rPr>
              <a:t> I </a:t>
            </a:r>
            <a:r>
              <a:rPr lang="en-US" sz="3600" dirty="0" err="1">
                <a:solidFill>
                  <a:srgbClr val="7030A0"/>
                </a:solidFill>
                <a:latin typeface="SutonnyMJ" pitchFamily="2" charset="0"/>
              </a:rPr>
              <a:t>e¨emvq</a:t>
            </a:r>
            <a:r>
              <a:rPr lang="en-US" sz="3600" dirty="0">
                <a:solidFill>
                  <a:srgbClr val="7030A0"/>
                </a:solidFill>
                <a:latin typeface="SutonnyMJ" pitchFamily="2" charset="0"/>
              </a:rPr>
              <a:t> D‡`¨</a:t>
            </a:r>
            <a:r>
              <a:rPr lang="en-US" sz="3600" dirty="0" err="1">
                <a:solidFill>
                  <a:srgbClr val="7030A0"/>
                </a:solidFill>
                <a:latin typeface="SutonnyMJ" pitchFamily="2" charset="0"/>
              </a:rPr>
              <a:t>v‡Mi</a:t>
            </a:r>
            <a:r>
              <a:rPr lang="en-US" sz="3600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SutonnyMJ" pitchFamily="2" charset="0"/>
              </a:rPr>
              <a:t>cv_©K</a:t>
            </a:r>
            <a:r>
              <a:rPr lang="en-US" sz="3600" dirty="0">
                <a:solidFill>
                  <a:srgbClr val="7030A0"/>
                </a:solidFill>
                <a:latin typeface="SutonnyMJ" pitchFamily="2" charset="0"/>
              </a:rPr>
              <a:t>¨ </a:t>
            </a:r>
            <a:r>
              <a:rPr lang="en-US" sz="3600" dirty="0" err="1">
                <a:solidFill>
                  <a:srgbClr val="7030A0"/>
                </a:solidFill>
                <a:latin typeface="SutonnyMJ" pitchFamily="2" charset="0"/>
              </a:rPr>
              <a:t>m¤ú‡K</a:t>
            </a:r>
            <a:r>
              <a:rPr lang="en-US" sz="3600" dirty="0">
                <a:solidFill>
                  <a:srgbClr val="7030A0"/>
                </a:solidFill>
                <a:latin typeface="SutonnyMJ" pitchFamily="2" charset="0"/>
              </a:rPr>
              <a:t>© </a:t>
            </a:r>
            <a:r>
              <a:rPr lang="en-US" sz="3600" dirty="0" err="1">
                <a:solidFill>
                  <a:srgbClr val="7030A0"/>
                </a:solidFill>
                <a:latin typeface="SutonnyMJ" pitchFamily="2" charset="0"/>
              </a:rPr>
              <a:t>Rvb‡e</a:t>
            </a:r>
            <a:r>
              <a:rPr lang="en-US" sz="3600" dirty="0">
                <a:solidFill>
                  <a:srgbClr val="7030A0"/>
                </a:solidFill>
                <a:latin typeface="SutonnyMJ" pitchFamily="2" charset="0"/>
              </a:rPr>
              <a:t>,</a:t>
            </a:r>
          </a:p>
          <a:p>
            <a:pPr marL="514350" indent="-514350">
              <a:buAutoNum type="arabicPeriod"/>
            </a:pPr>
            <a:r>
              <a:rPr lang="en-US" sz="3600" dirty="0" err="1">
                <a:solidFill>
                  <a:srgbClr val="7030A0"/>
                </a:solidFill>
                <a:latin typeface="SutonnyMJ" pitchFamily="2" charset="0"/>
              </a:rPr>
              <a:t>e¨emvq</a:t>
            </a:r>
            <a:r>
              <a:rPr lang="en-US" sz="3600" dirty="0">
                <a:solidFill>
                  <a:srgbClr val="7030A0"/>
                </a:solidFill>
                <a:latin typeface="SutonnyMJ" pitchFamily="2" charset="0"/>
              </a:rPr>
              <a:t> D‡`¨</a:t>
            </a:r>
            <a:r>
              <a:rPr lang="en-US" sz="3600" dirty="0" err="1">
                <a:solidFill>
                  <a:srgbClr val="7030A0"/>
                </a:solidFill>
                <a:latin typeface="SutonnyMJ" pitchFamily="2" charset="0"/>
              </a:rPr>
              <a:t>v‡Mi</a:t>
            </a:r>
            <a:r>
              <a:rPr lang="en-US" sz="3600" dirty="0">
                <a:solidFill>
                  <a:srgbClr val="7030A0"/>
                </a:solidFill>
                <a:latin typeface="SutonnyMJ" pitchFamily="2" charset="0"/>
              </a:rPr>
              <a:t> ‰</a:t>
            </a:r>
            <a:r>
              <a:rPr lang="en-US" sz="3600" dirty="0" err="1">
                <a:solidFill>
                  <a:srgbClr val="7030A0"/>
                </a:solidFill>
                <a:latin typeface="SutonnyMJ" pitchFamily="2" charset="0"/>
              </a:rPr>
              <a:t>ewkó</a:t>
            </a:r>
            <a:r>
              <a:rPr lang="en-US" sz="3600" dirty="0">
                <a:solidFill>
                  <a:srgbClr val="7030A0"/>
                </a:solidFill>
                <a:latin typeface="SutonnyMJ" pitchFamily="2" charset="0"/>
              </a:rPr>
              <a:t>¨ </a:t>
            </a:r>
            <a:r>
              <a:rPr lang="en-US" sz="3600" dirty="0" err="1">
                <a:solidFill>
                  <a:srgbClr val="7030A0"/>
                </a:solidFill>
                <a:latin typeface="SutonnyMJ" pitchFamily="2" charset="0"/>
              </a:rPr>
              <a:t>m¤ú‡K</a:t>
            </a:r>
            <a:r>
              <a:rPr lang="en-US" sz="3600" dirty="0">
                <a:solidFill>
                  <a:srgbClr val="7030A0"/>
                </a:solidFill>
                <a:latin typeface="SutonnyMJ" pitchFamily="2" charset="0"/>
              </a:rPr>
              <a:t>© </a:t>
            </a:r>
            <a:r>
              <a:rPr lang="en-US" sz="3600" dirty="0" err="1">
                <a:solidFill>
                  <a:srgbClr val="7030A0"/>
                </a:solidFill>
                <a:latin typeface="SutonnyMJ" pitchFamily="2" charset="0"/>
              </a:rPr>
              <a:t>Rvb‡e</a:t>
            </a:r>
            <a:r>
              <a:rPr lang="en-US" sz="3600" dirty="0">
                <a:solidFill>
                  <a:srgbClr val="7030A0"/>
                </a:solidFill>
                <a:latin typeface="SutonnyMJ" pitchFamily="2" charset="0"/>
              </a:rPr>
              <a:t>,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3600" dirty="0" err="1">
                <a:solidFill>
                  <a:srgbClr val="7030A0"/>
                </a:solidFill>
                <a:latin typeface="SutonnyMJ" pitchFamily="2" charset="0"/>
              </a:rPr>
              <a:t>e¨emvq</a:t>
            </a:r>
            <a:r>
              <a:rPr lang="en-US" sz="3600" dirty="0">
                <a:solidFill>
                  <a:srgbClr val="7030A0"/>
                </a:solidFill>
                <a:latin typeface="SutonnyMJ" pitchFamily="2" charset="0"/>
              </a:rPr>
              <a:t> D‡`¨v³vi ¸</a:t>
            </a:r>
            <a:r>
              <a:rPr lang="en-US" sz="3600" dirty="0" err="1">
                <a:solidFill>
                  <a:srgbClr val="7030A0"/>
                </a:solidFill>
                <a:latin typeface="SutonnyMJ" pitchFamily="2" charset="0"/>
              </a:rPr>
              <a:t>Yvewj</a:t>
            </a:r>
            <a:r>
              <a:rPr lang="en-US" sz="3600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SutonnyMJ" pitchFamily="2" charset="0"/>
              </a:rPr>
              <a:t>m¤ú‡K</a:t>
            </a:r>
            <a:r>
              <a:rPr lang="en-US" sz="3600" dirty="0">
                <a:solidFill>
                  <a:srgbClr val="7030A0"/>
                </a:solidFill>
                <a:latin typeface="SutonnyMJ" pitchFamily="2" charset="0"/>
              </a:rPr>
              <a:t>© </a:t>
            </a:r>
            <a:r>
              <a:rPr lang="en-US" sz="3600" dirty="0" err="1">
                <a:solidFill>
                  <a:srgbClr val="7030A0"/>
                </a:solidFill>
                <a:latin typeface="SutonnyMJ" pitchFamily="2" charset="0"/>
              </a:rPr>
              <a:t>Rvb‡e</a:t>
            </a:r>
            <a:r>
              <a:rPr lang="en-US" sz="3600" dirty="0">
                <a:solidFill>
                  <a:srgbClr val="7030A0"/>
                </a:solidFill>
                <a:latin typeface="SutonnyMJ" pitchFamily="2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212605550"/>
      </p:ext>
    </p:extLst>
  </p:cSld>
  <p:clrMapOvr>
    <a:masterClrMapping/>
  </p:clrMapOvr>
  <p:transition spd="slow" advClick="0" advTm="10000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799A0-8F6D-4C8F-B17E-BD28BB694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u="sng" dirty="0">
                <a:latin typeface="SutonnyMJ" pitchFamily="2" charset="0"/>
              </a:rPr>
              <a:t>D‡`¨</a:t>
            </a:r>
            <a:r>
              <a:rPr lang="en-US" sz="5400" b="1" u="sng" dirty="0" err="1">
                <a:latin typeface="SutonnyMJ" pitchFamily="2" charset="0"/>
              </a:rPr>
              <a:t>vM</a:t>
            </a:r>
            <a:r>
              <a:rPr lang="en-US" sz="5400" b="1" u="sng" dirty="0">
                <a:latin typeface="SutonnyMJ" pitchFamily="2" charset="0"/>
              </a:rPr>
              <a:t> I </a:t>
            </a:r>
            <a:r>
              <a:rPr lang="en-US" sz="5400" b="1" u="sng" dirty="0" err="1">
                <a:latin typeface="SutonnyMJ" pitchFamily="2" charset="0"/>
              </a:rPr>
              <a:t>e¨emvq</a:t>
            </a:r>
            <a:r>
              <a:rPr lang="en-US" sz="5400" b="1" u="sng" dirty="0">
                <a:latin typeface="SutonnyMJ" pitchFamily="2" charset="0"/>
              </a:rPr>
              <a:t> D‡`¨</a:t>
            </a:r>
            <a:r>
              <a:rPr lang="en-US" sz="5400" b="1" u="sng" dirty="0" err="1">
                <a:latin typeface="SutonnyMJ" pitchFamily="2" charset="0"/>
              </a:rPr>
              <a:t>vM</a:t>
            </a:r>
            <a:endParaRPr lang="en-US" sz="5400" b="1" u="sng" dirty="0">
              <a:latin typeface="SutonnyMJ" pitchFamily="2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FB3B5B-FFFB-49CB-A80A-AD7E9E58A3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637" y="1544271"/>
            <a:ext cx="3223735" cy="202289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571E2C-B76A-4339-A429-E2AB634F35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155" y="1544271"/>
            <a:ext cx="3223735" cy="20228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BB9FCA-177B-40C4-9733-90BDDE172F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637" y="4026213"/>
            <a:ext cx="3223735" cy="20228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CBE959E-67AC-49A2-82FC-58A52BB8F5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154" y="4026212"/>
            <a:ext cx="3223735" cy="2022893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9FF8A18-C0FB-4104-83B4-1CF5F7DFD57F}"/>
              </a:ext>
            </a:extLst>
          </p:cNvPr>
          <p:cNvSpPr/>
          <p:nvPr/>
        </p:nvSpPr>
        <p:spPr>
          <a:xfrm>
            <a:off x="1406769" y="2059912"/>
            <a:ext cx="2225085" cy="94454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SutonnyMJ" pitchFamily="2" charset="0"/>
              </a:rPr>
              <a:t>D‡`¨</a:t>
            </a:r>
            <a:r>
              <a:rPr lang="en-US" sz="4000" b="1" dirty="0" err="1">
                <a:solidFill>
                  <a:srgbClr val="7030A0"/>
                </a:solidFill>
                <a:latin typeface="SutonnyMJ" pitchFamily="2" charset="0"/>
              </a:rPr>
              <a:t>vM</a:t>
            </a:r>
            <a:endParaRPr lang="en-US" sz="4000" b="1" dirty="0">
              <a:solidFill>
                <a:srgbClr val="7030A0"/>
              </a:solidFill>
              <a:latin typeface="SutonnyMJ" pitchFamily="2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85996C2-6686-4306-8ECB-E9F5130CC27C}"/>
              </a:ext>
            </a:extLst>
          </p:cNvPr>
          <p:cNvSpPr/>
          <p:nvPr/>
        </p:nvSpPr>
        <p:spPr>
          <a:xfrm>
            <a:off x="1406769" y="4565385"/>
            <a:ext cx="2225085" cy="94454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  <a:latin typeface="SutonnyMJ" pitchFamily="2" charset="0"/>
              </a:rPr>
              <a:t>e¨emvq</a:t>
            </a:r>
            <a:r>
              <a:rPr lang="en-US" sz="3200" b="1" dirty="0">
                <a:solidFill>
                  <a:srgbClr val="7030A0"/>
                </a:solidFill>
                <a:latin typeface="SutonnyMJ" pitchFamily="2" charset="0"/>
              </a:rPr>
              <a:t> D‡`¨</a:t>
            </a:r>
            <a:r>
              <a:rPr lang="en-US" sz="3200" b="1" dirty="0" err="1">
                <a:solidFill>
                  <a:srgbClr val="7030A0"/>
                </a:solidFill>
                <a:latin typeface="SutonnyMJ" pitchFamily="2" charset="0"/>
              </a:rPr>
              <a:t>vM</a:t>
            </a:r>
            <a:endParaRPr lang="en-US" sz="3200" b="1" dirty="0">
              <a:solidFill>
                <a:srgbClr val="7030A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943859"/>
      </p:ext>
    </p:extLst>
  </p:cSld>
  <p:clrMapOvr>
    <a:masterClrMapping/>
  </p:clrMapOvr>
  <p:transition spd="slow" advClick="0" advTm="20000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3A7D6-8117-4B2E-9B88-979CD119E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u="sng" dirty="0">
                <a:latin typeface="SutonnyMJ" pitchFamily="2" charset="0"/>
              </a:rPr>
              <a:t>D‡`¨</a:t>
            </a:r>
            <a:r>
              <a:rPr lang="en-US" sz="4800" b="1" u="sng" dirty="0" err="1">
                <a:latin typeface="SutonnyMJ" pitchFamily="2" charset="0"/>
              </a:rPr>
              <a:t>vM</a:t>
            </a:r>
            <a:r>
              <a:rPr lang="en-US" sz="4800" b="1" u="sng" dirty="0">
                <a:latin typeface="SutonnyMJ" pitchFamily="2" charset="0"/>
              </a:rPr>
              <a:t> I </a:t>
            </a:r>
            <a:r>
              <a:rPr lang="en-US" sz="4800" b="1" u="sng" dirty="0" err="1">
                <a:latin typeface="SutonnyMJ" pitchFamily="2" charset="0"/>
              </a:rPr>
              <a:t>e¨emvq</a:t>
            </a:r>
            <a:r>
              <a:rPr lang="en-US" sz="4800" b="1" u="sng" dirty="0">
                <a:latin typeface="SutonnyMJ" pitchFamily="2" charset="0"/>
              </a:rPr>
              <a:t> D‡`¨</a:t>
            </a:r>
            <a:r>
              <a:rPr lang="en-US" sz="4800" b="1" u="sng" dirty="0" err="1">
                <a:latin typeface="SutonnyMJ" pitchFamily="2" charset="0"/>
              </a:rPr>
              <a:t>v‡Mi</a:t>
            </a:r>
            <a:r>
              <a:rPr lang="en-US" sz="4800" b="1" u="sng" dirty="0">
                <a:latin typeface="SutonnyMJ" pitchFamily="2" charset="0"/>
              </a:rPr>
              <a:t> </a:t>
            </a:r>
            <a:r>
              <a:rPr lang="en-US" sz="4800" b="1" u="sng" dirty="0" err="1">
                <a:latin typeface="SutonnyMJ" pitchFamily="2" charset="0"/>
              </a:rPr>
              <a:t>g‡a</a:t>
            </a:r>
            <a:r>
              <a:rPr lang="en-US" sz="4800" b="1" u="sng" dirty="0">
                <a:latin typeface="SutonnyMJ" pitchFamily="2" charset="0"/>
              </a:rPr>
              <a:t>¨ </a:t>
            </a:r>
            <a:r>
              <a:rPr lang="en-US" sz="4800" b="1" u="sng" dirty="0" err="1">
                <a:latin typeface="SutonnyMJ" pitchFamily="2" charset="0"/>
              </a:rPr>
              <a:t>cv_©K</a:t>
            </a:r>
            <a:r>
              <a:rPr lang="en-US" sz="4800" b="1" u="sng" dirty="0">
                <a:latin typeface="SutonnyMJ" pitchFamily="2" charset="0"/>
              </a:rPr>
              <a:t>¨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7ECD41-5EB5-473E-8F82-46A1F401FFB3}"/>
              </a:ext>
            </a:extLst>
          </p:cNvPr>
          <p:cNvSpPr/>
          <p:nvPr/>
        </p:nvSpPr>
        <p:spPr>
          <a:xfrm>
            <a:off x="1167851" y="1409340"/>
            <a:ext cx="3717890" cy="5526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SutonnyMJ" pitchFamily="2" charset="0"/>
              </a:rPr>
              <a:t>D‡`¨</a:t>
            </a:r>
            <a:r>
              <a:rPr lang="en-US" sz="3600" b="1" dirty="0" err="1">
                <a:latin typeface="SutonnyMJ" pitchFamily="2" charset="0"/>
              </a:rPr>
              <a:t>vM</a:t>
            </a:r>
            <a:endParaRPr lang="en-US" sz="3600" b="1" dirty="0">
              <a:latin typeface="SutonnyMJ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1CE047-BEE6-4E0A-95D4-107BA58A451D}"/>
              </a:ext>
            </a:extLst>
          </p:cNvPr>
          <p:cNvSpPr/>
          <p:nvPr/>
        </p:nvSpPr>
        <p:spPr>
          <a:xfrm>
            <a:off x="7007618" y="1409339"/>
            <a:ext cx="3717890" cy="5526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SutonnyMJ" pitchFamily="2" charset="0"/>
              </a:rPr>
              <a:t>e¨emvq</a:t>
            </a:r>
            <a:r>
              <a:rPr lang="en-US" sz="3600" b="1" dirty="0">
                <a:latin typeface="SutonnyMJ" pitchFamily="2" charset="0"/>
              </a:rPr>
              <a:t> D‡`¨</a:t>
            </a:r>
            <a:r>
              <a:rPr lang="en-US" sz="3600" b="1" dirty="0" err="1">
                <a:latin typeface="SutonnyMJ" pitchFamily="2" charset="0"/>
              </a:rPr>
              <a:t>vM</a:t>
            </a:r>
            <a:endParaRPr lang="en-US" sz="3600" b="1" dirty="0">
              <a:latin typeface="SutonnyMJ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8C313C-6C47-469E-91DA-403B613A13F9}"/>
              </a:ext>
            </a:extLst>
          </p:cNvPr>
          <p:cNvSpPr/>
          <p:nvPr/>
        </p:nvSpPr>
        <p:spPr>
          <a:xfrm>
            <a:off x="1167851" y="2100111"/>
            <a:ext cx="3717890" cy="36375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sz="2000" dirty="0" err="1">
                <a:latin typeface="SutonnyMJ" pitchFamily="2" charset="0"/>
              </a:rPr>
              <a:t>weZK</a:t>
            </a:r>
            <a:r>
              <a:rPr lang="en-US" sz="2000" dirty="0">
                <a:latin typeface="SutonnyMJ" pitchFamily="2" charset="0"/>
              </a:rPr>
              <a:t>© </a:t>
            </a:r>
            <a:r>
              <a:rPr lang="en-US" sz="2000" dirty="0" err="1">
                <a:latin typeface="SutonnyMJ" pitchFamily="2" charset="0"/>
              </a:rPr>
              <a:t>cÖwZ‡hvMxZv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Av‡qvRb</a:t>
            </a:r>
            <a:endParaRPr lang="en-US" sz="2000" dirty="0">
              <a:latin typeface="SutonnyMJ" pitchFamily="2" charset="0"/>
            </a:endParaRP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sz="2000" dirty="0">
                <a:latin typeface="SutonnyMJ" pitchFamily="2" charset="0"/>
              </a:rPr>
              <a:t>we`¨</a:t>
            </a:r>
            <a:r>
              <a:rPr lang="en-US" sz="2000" dirty="0" err="1">
                <a:latin typeface="SutonnyMJ" pitchFamily="2" charset="0"/>
              </a:rPr>
              <a:t>vjq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cwi</a:t>
            </a:r>
            <a:r>
              <a:rPr lang="en-US" sz="2000" dirty="0">
                <a:latin typeface="SutonnyMJ" pitchFamily="2" charset="0"/>
              </a:rPr>
              <a:t>®‹vi </a:t>
            </a:r>
            <a:r>
              <a:rPr lang="en-US" sz="2000" dirty="0" err="1">
                <a:latin typeface="SutonnyMJ" pitchFamily="2" charset="0"/>
              </a:rPr>
              <a:t>ivLvi</a:t>
            </a:r>
            <a:r>
              <a:rPr lang="en-US" sz="2000" dirty="0">
                <a:latin typeface="SutonnyMJ" pitchFamily="2" charset="0"/>
              </a:rPr>
              <a:t> †</a:t>
            </a:r>
            <a:r>
              <a:rPr lang="en-US" sz="2000" dirty="0" err="1">
                <a:latin typeface="SutonnyMJ" pitchFamily="2" charset="0"/>
              </a:rPr>
              <a:t>Póv</a:t>
            </a:r>
            <a:endParaRPr lang="en-US" sz="2000" dirty="0">
              <a:latin typeface="SutonnyMJ" pitchFamily="2" charset="0"/>
            </a:endParaRP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sz="2000" dirty="0">
                <a:latin typeface="SutonnyMJ" pitchFamily="2" charset="0"/>
              </a:rPr>
              <a:t>wµ‡KU †</a:t>
            </a:r>
            <a:r>
              <a:rPr lang="en-US" sz="2000" dirty="0" err="1">
                <a:latin typeface="SutonnyMJ" pitchFamily="2" charset="0"/>
              </a:rPr>
              <a:t>Ljv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Av‡qvRb</a:t>
            </a:r>
            <a:r>
              <a:rPr lang="en-US" sz="2000" dirty="0">
                <a:latin typeface="SutonnyMJ" pitchFamily="2" charset="0"/>
              </a:rPr>
              <a:t> I </a:t>
            </a:r>
            <a:r>
              <a:rPr lang="en-US" sz="2000" dirty="0" err="1">
                <a:latin typeface="SutonnyMJ" pitchFamily="2" charset="0"/>
              </a:rPr>
              <a:t>cwiPvjbv</a:t>
            </a:r>
            <a:endParaRPr lang="en-US" sz="2000" dirty="0">
              <a:latin typeface="SutonnyMJ" pitchFamily="2" charset="0"/>
            </a:endParaRP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sz="2000" dirty="0" err="1">
                <a:latin typeface="SutonnyMJ" pitchFamily="2" charset="0"/>
              </a:rPr>
              <a:t>evwoi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Av‡kcv‡k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e„ÿ</a:t>
            </a:r>
            <a:r>
              <a:rPr lang="en-US" sz="2000" dirty="0">
                <a:latin typeface="SutonnyMJ" pitchFamily="2" charset="0"/>
              </a:rPr>
              <a:t> †</a:t>
            </a:r>
            <a:r>
              <a:rPr lang="en-US" sz="2000" dirty="0" err="1">
                <a:latin typeface="SutonnyMJ" pitchFamily="2" charset="0"/>
              </a:rPr>
              <a:t>ivcY</a:t>
            </a:r>
            <a:endParaRPr lang="en-US" sz="2000" dirty="0">
              <a:latin typeface="SutonnyMJ" pitchFamily="2" charset="0"/>
            </a:endParaRPr>
          </a:p>
          <a:p>
            <a:pPr marL="342900" indent="-342900" algn="just">
              <a:lnSpc>
                <a:spcPct val="150000"/>
              </a:lnSpc>
              <a:buAutoNum type="arabicPeriod"/>
            </a:pPr>
            <a:endParaRPr lang="en-US" sz="2000" dirty="0">
              <a:latin typeface="SutonnyMJ" pitchFamily="2" charset="0"/>
            </a:endParaRPr>
          </a:p>
          <a:p>
            <a:pPr algn="just">
              <a:lnSpc>
                <a:spcPct val="150000"/>
              </a:lnSpc>
            </a:pPr>
            <a:endParaRPr lang="en-US" sz="2000" dirty="0">
              <a:latin typeface="SutonnyMJ" pitchFamily="2" charset="0"/>
            </a:endParaRPr>
          </a:p>
          <a:p>
            <a:pPr algn="just">
              <a:lnSpc>
                <a:spcPct val="150000"/>
              </a:lnSpc>
            </a:pPr>
            <a:endParaRPr lang="en-US" sz="2000" dirty="0">
              <a:latin typeface="SutonnyMJ" pitchFamily="2" charset="0"/>
            </a:endParaRPr>
          </a:p>
          <a:p>
            <a:pPr marL="342900" indent="-342900" algn="just">
              <a:lnSpc>
                <a:spcPct val="150000"/>
              </a:lnSpc>
              <a:buAutoNum type="arabicPeriod"/>
            </a:pPr>
            <a:endParaRPr lang="en-US" sz="2000" dirty="0">
              <a:latin typeface="SutonnyMJ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F0455A-1A57-4002-998A-B58D77E847C4}"/>
              </a:ext>
            </a:extLst>
          </p:cNvPr>
          <p:cNvSpPr/>
          <p:nvPr/>
        </p:nvSpPr>
        <p:spPr>
          <a:xfrm>
            <a:off x="7007618" y="2100111"/>
            <a:ext cx="3717890" cy="43609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sz="2000" dirty="0" err="1">
                <a:latin typeface="SutonnyMJ" pitchFamily="2" charset="0"/>
              </a:rPr>
              <a:t>d‡UvKwci</a:t>
            </a:r>
            <a:r>
              <a:rPr lang="en-US" sz="2000" dirty="0">
                <a:latin typeface="SutonnyMJ" pitchFamily="2" charset="0"/>
              </a:rPr>
              <a:t> †`</a:t>
            </a:r>
            <a:r>
              <a:rPr lang="en-US" sz="2000" dirty="0" err="1">
                <a:latin typeface="SutonnyMJ" pitchFamily="2" charset="0"/>
              </a:rPr>
              <a:t>vKvb</a:t>
            </a:r>
            <a:r>
              <a:rPr lang="en-US" sz="2000" dirty="0">
                <a:latin typeface="SutonnyMJ" pitchFamily="2" charset="0"/>
              </a:rPr>
              <a:t> ¯’</a:t>
            </a:r>
            <a:r>
              <a:rPr lang="en-US" sz="2000" dirty="0" err="1">
                <a:latin typeface="SutonnyMJ" pitchFamily="2" charset="0"/>
              </a:rPr>
              <a:t>vcb</a:t>
            </a:r>
            <a:r>
              <a:rPr lang="en-US" sz="2000" dirty="0">
                <a:latin typeface="SutonnyMJ" pitchFamily="2" charset="0"/>
              </a:rPr>
              <a:t> I </a:t>
            </a:r>
            <a:r>
              <a:rPr lang="en-US" sz="2000" dirty="0" err="1">
                <a:latin typeface="SutonnyMJ" pitchFamily="2" charset="0"/>
              </a:rPr>
              <a:t>cwiPvjbv</a:t>
            </a:r>
            <a:endParaRPr lang="en-US" sz="2000" dirty="0">
              <a:latin typeface="SutonnyMJ" pitchFamily="2" charset="0"/>
            </a:endParaRP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sz="2000" dirty="0">
                <a:latin typeface="SutonnyMJ" pitchFamily="2" charset="0"/>
              </a:rPr>
              <a:t>‡</a:t>
            </a:r>
            <a:r>
              <a:rPr lang="en-US" sz="2000" dirty="0" err="1">
                <a:latin typeface="SutonnyMJ" pitchFamily="2" charset="0"/>
              </a:rPr>
              <a:t>Ljbv</a:t>
            </a:r>
            <a:r>
              <a:rPr lang="en-US" sz="2000" dirty="0">
                <a:latin typeface="SutonnyMJ" pitchFamily="2" charset="0"/>
              </a:rPr>
              <a:t> ˆ</a:t>
            </a:r>
            <a:r>
              <a:rPr lang="en-US" sz="2000" dirty="0" err="1">
                <a:latin typeface="SutonnyMJ" pitchFamily="2" charset="0"/>
              </a:rPr>
              <a:t>Zwii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e¨emvq</a:t>
            </a:r>
            <a:r>
              <a:rPr lang="en-US" sz="2000" dirty="0">
                <a:latin typeface="SutonnyMJ" pitchFamily="2" charset="0"/>
              </a:rPr>
              <a:t> ¯’</a:t>
            </a:r>
            <a:r>
              <a:rPr lang="en-US" sz="2000" dirty="0" err="1">
                <a:latin typeface="SutonnyMJ" pitchFamily="2" charset="0"/>
              </a:rPr>
              <a:t>vcb</a:t>
            </a:r>
            <a:r>
              <a:rPr lang="en-US" sz="2000" dirty="0">
                <a:latin typeface="SutonnyMJ" pitchFamily="2" charset="0"/>
              </a:rPr>
              <a:t> I </a:t>
            </a:r>
            <a:r>
              <a:rPr lang="en-US" sz="2000" dirty="0" err="1">
                <a:latin typeface="SutonnyMJ" pitchFamily="2" charset="0"/>
              </a:rPr>
              <a:t>cwiPvjbv</a:t>
            </a:r>
            <a:endParaRPr lang="en-US" sz="2000" dirty="0">
              <a:latin typeface="SutonnyMJ" pitchFamily="2" charset="0"/>
            </a:endParaRP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sz="2000" dirty="0" err="1">
                <a:latin typeface="SutonnyMJ" pitchFamily="2" charset="0"/>
              </a:rPr>
              <a:t>PvgovRvZ</a:t>
            </a:r>
            <a:r>
              <a:rPr lang="en-US" sz="2000" dirty="0">
                <a:latin typeface="SutonnyMJ" pitchFamily="2" charset="0"/>
              </a:rPr>
              <a:t> `ª</a:t>
            </a:r>
            <a:r>
              <a:rPr lang="en-US" sz="2000" dirty="0" err="1">
                <a:latin typeface="SutonnyMJ" pitchFamily="2" charset="0"/>
              </a:rPr>
              <a:t>e¨vw</a:t>
            </a:r>
            <a:r>
              <a:rPr lang="en-US" sz="2000" dirty="0">
                <a:latin typeface="SutonnyMJ" pitchFamily="2" charset="0"/>
              </a:rPr>
              <a:t>` </a:t>
            </a:r>
            <a:r>
              <a:rPr lang="en-US" sz="2000" dirty="0" err="1">
                <a:latin typeface="SutonnyMJ" pitchFamily="2" charset="0"/>
              </a:rPr>
              <a:t>Drcv`b</a:t>
            </a:r>
            <a:r>
              <a:rPr lang="en-US" sz="2000" dirty="0">
                <a:latin typeface="SutonnyMJ" pitchFamily="2" charset="0"/>
              </a:rPr>
              <a:t> I </a:t>
            </a:r>
            <a:r>
              <a:rPr lang="en-US" sz="2000" dirty="0" err="1">
                <a:latin typeface="SutonnyMJ" pitchFamily="2" charset="0"/>
              </a:rPr>
              <a:t>weµq</a:t>
            </a:r>
            <a:endParaRPr lang="en-US" sz="2000" dirty="0">
              <a:latin typeface="SutonnyMJ" pitchFamily="2" charset="0"/>
            </a:endParaRP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sz="2000" dirty="0" err="1">
                <a:latin typeface="SutonnyMJ" pitchFamily="2" charset="0"/>
              </a:rPr>
              <a:t>Ry‡qjvwii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e¨emvq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cwiPvjbv</a:t>
            </a:r>
            <a:endParaRPr lang="en-US" sz="2000" dirty="0">
              <a:latin typeface="SutonnyMJ" pitchFamily="2" charset="0"/>
            </a:endParaRP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sz="2000" dirty="0">
                <a:latin typeface="SutonnyMJ" pitchFamily="2" charset="0"/>
              </a:rPr>
              <a:t>w÷‡ji </a:t>
            </a:r>
            <a:r>
              <a:rPr lang="en-US" sz="2000" dirty="0" err="1">
                <a:latin typeface="SutonnyMJ" pitchFamily="2" charset="0"/>
              </a:rPr>
              <a:t>AvmevecÎ</a:t>
            </a:r>
            <a:r>
              <a:rPr lang="en-US" sz="2000" dirty="0">
                <a:latin typeface="SutonnyMJ" pitchFamily="2" charset="0"/>
              </a:rPr>
              <a:t> ˆ</a:t>
            </a:r>
            <a:r>
              <a:rPr lang="en-US" sz="2000" dirty="0" err="1">
                <a:latin typeface="SutonnyMJ" pitchFamily="2" charset="0"/>
              </a:rPr>
              <a:t>Zwii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e¨emvq</a:t>
            </a:r>
            <a:r>
              <a:rPr lang="en-US" sz="2000" dirty="0">
                <a:latin typeface="SutonnyMJ" pitchFamily="2" charset="0"/>
              </a:rPr>
              <a:t> ¯’</a:t>
            </a:r>
            <a:r>
              <a:rPr lang="en-US" sz="2000" dirty="0" err="1">
                <a:latin typeface="SutonnyMJ" pitchFamily="2" charset="0"/>
              </a:rPr>
              <a:t>vcb</a:t>
            </a:r>
            <a:r>
              <a:rPr lang="en-US" sz="2000" dirty="0">
                <a:latin typeface="SutonnyMJ" pitchFamily="2" charset="0"/>
              </a:rPr>
              <a:t> I </a:t>
            </a:r>
            <a:r>
              <a:rPr lang="en-US" sz="2000" dirty="0" err="1">
                <a:latin typeface="SutonnyMJ" pitchFamily="2" charset="0"/>
              </a:rPr>
              <a:t>cwiPvjbv</a:t>
            </a:r>
            <a:endParaRPr lang="en-US" sz="2000" dirty="0">
              <a:latin typeface="SutonnyMJ" pitchFamily="2" charset="0"/>
            </a:endParaRP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sz="2000" dirty="0" err="1">
                <a:latin typeface="SutonnyMJ" pitchFamily="2" charset="0"/>
              </a:rPr>
              <a:t>Lv</a:t>
            </a:r>
            <a:r>
              <a:rPr lang="en-US" sz="2000" dirty="0">
                <a:latin typeface="SutonnyMJ" pitchFamily="2" charset="0"/>
              </a:rPr>
              <a:t>`¨</a:t>
            </a:r>
            <a:r>
              <a:rPr lang="en-US" sz="2000" dirty="0" err="1">
                <a:latin typeface="SutonnyMJ" pitchFamily="2" charset="0"/>
              </a:rPr>
              <a:t>RvZ</a:t>
            </a:r>
            <a:r>
              <a:rPr lang="en-US" sz="2000" dirty="0">
                <a:latin typeface="SutonnyMJ" pitchFamily="2" charset="0"/>
              </a:rPr>
              <a:t> `ª</a:t>
            </a:r>
            <a:r>
              <a:rPr lang="en-US" sz="2000" dirty="0" err="1">
                <a:latin typeface="SutonnyMJ" pitchFamily="2" charset="0"/>
              </a:rPr>
              <a:t>e¨vw</a:t>
            </a:r>
            <a:r>
              <a:rPr lang="en-US" sz="2000" dirty="0">
                <a:latin typeface="SutonnyMJ" pitchFamily="2" charset="0"/>
              </a:rPr>
              <a:t>` </a:t>
            </a:r>
            <a:r>
              <a:rPr lang="en-US" sz="2000" dirty="0" err="1">
                <a:latin typeface="SutonnyMJ" pitchFamily="2" charset="0"/>
              </a:rPr>
              <a:t>Drcv`b</a:t>
            </a:r>
            <a:endParaRPr lang="en-US" sz="2000" dirty="0">
              <a:latin typeface="SutonnyMJ" pitchFamily="2" charset="0"/>
            </a:endParaRP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sz="2000" dirty="0" err="1">
                <a:latin typeface="SutonnyMJ" pitchFamily="2" charset="0"/>
              </a:rPr>
              <a:t>gybvdv</a:t>
            </a:r>
            <a:r>
              <a:rPr lang="en-US" sz="2000" dirty="0">
                <a:latin typeface="SutonnyMJ" pitchFamily="2" charset="0"/>
              </a:rPr>
              <a:t> AR©‡bi </a:t>
            </a:r>
            <a:r>
              <a:rPr lang="en-US" sz="2000" dirty="0" err="1">
                <a:latin typeface="SutonnyMJ" pitchFamily="2" charset="0"/>
              </a:rPr>
              <a:t>wbwg‡Ë</a:t>
            </a:r>
            <a:r>
              <a:rPr lang="en-US" sz="2000" dirty="0">
                <a:latin typeface="SutonnyMJ" pitchFamily="2" charset="0"/>
              </a:rPr>
              <a:t> Kg© </a:t>
            </a:r>
            <a:r>
              <a:rPr lang="en-US" sz="2000" dirty="0" err="1">
                <a:latin typeface="SutonnyMJ" pitchFamily="2" charset="0"/>
              </a:rPr>
              <a:t>cwiPvjbv</a:t>
            </a:r>
            <a:endParaRPr lang="en-US" sz="2000" dirty="0">
              <a:latin typeface="SutonnyMJ" pitchFamily="2" charset="0"/>
            </a:endParaRPr>
          </a:p>
          <a:p>
            <a:pPr algn="just">
              <a:lnSpc>
                <a:spcPct val="150000"/>
              </a:lnSpc>
            </a:pPr>
            <a:endParaRPr lang="en-US" sz="2000" dirty="0">
              <a:latin typeface="SutonnyMJ" pitchFamily="2" charset="0"/>
            </a:endParaRPr>
          </a:p>
          <a:p>
            <a:pPr algn="just">
              <a:lnSpc>
                <a:spcPct val="150000"/>
              </a:lnSpc>
            </a:pPr>
            <a:endParaRPr lang="en-US" sz="20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759601"/>
      </p:ext>
    </p:extLst>
  </p:cSld>
  <p:clrMapOvr>
    <a:masterClrMapping/>
  </p:clrMapOvr>
  <p:transition spd="slow" advClick="0" advTm="20000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E20EE-326F-42D2-A530-86DC5F229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u="sng" dirty="0" err="1">
                <a:latin typeface="SutonnyMJ" pitchFamily="2" charset="0"/>
              </a:rPr>
              <a:t>e¨emvq</a:t>
            </a:r>
            <a:r>
              <a:rPr lang="en-US" sz="5400" b="1" u="sng" dirty="0">
                <a:latin typeface="SutonnyMJ" pitchFamily="2" charset="0"/>
              </a:rPr>
              <a:t> D‡`¨</a:t>
            </a:r>
            <a:r>
              <a:rPr lang="en-US" sz="5400" b="1" u="sng" dirty="0" err="1">
                <a:latin typeface="SutonnyMJ" pitchFamily="2" charset="0"/>
              </a:rPr>
              <a:t>v‡Mi</a:t>
            </a:r>
            <a:r>
              <a:rPr lang="en-US" sz="5400" b="1" u="sng" dirty="0">
                <a:latin typeface="SutonnyMJ" pitchFamily="2" charset="0"/>
              </a:rPr>
              <a:t> ˆ</a:t>
            </a:r>
            <a:r>
              <a:rPr lang="en-US" sz="5400" b="1" u="sng" dirty="0" err="1">
                <a:latin typeface="SutonnyMJ" pitchFamily="2" charset="0"/>
              </a:rPr>
              <a:t>ewkó</a:t>
            </a:r>
            <a:r>
              <a:rPr lang="en-US" sz="5400" b="1" u="sng" dirty="0">
                <a:latin typeface="SutonnyMJ" pitchFamily="2" charset="0"/>
              </a:rPr>
              <a:t>¨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EA1C7E-C57C-4F44-A164-8836B85CA7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622" y="1690688"/>
            <a:ext cx="2671187" cy="200339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28EB9D-E236-491D-948B-5FDA9FC2AE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189" y="1690688"/>
            <a:ext cx="2671187" cy="20033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00D27D-527B-41AD-B45E-E27B0541B9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756" y="1690688"/>
            <a:ext cx="2671187" cy="20033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AE60BE4-109E-4171-8B77-8F6BFAD32A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621" y="4017946"/>
            <a:ext cx="2671187" cy="20033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3616A9A-2C72-47B6-9FEF-75E68E90BC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188" y="4017945"/>
            <a:ext cx="2671187" cy="20033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E871A6F-6D31-46EA-B4EE-FACCCA9763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756" y="4017944"/>
            <a:ext cx="2671187" cy="200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82588"/>
      </p:ext>
    </p:extLst>
  </p:cSld>
  <p:clrMapOvr>
    <a:masterClrMapping/>
  </p:clrMapOvr>
  <p:transition spd="slow" advClick="0" advTm="20000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C48FE-9980-46C4-A56F-D2BFC18DB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u="sng" dirty="0" err="1">
                <a:latin typeface="SutonnyMJ" pitchFamily="2" charset="0"/>
              </a:rPr>
              <a:t>e¨emvq</a:t>
            </a:r>
            <a:r>
              <a:rPr lang="en-US" sz="5400" b="1" u="sng" dirty="0">
                <a:latin typeface="SutonnyMJ" pitchFamily="2" charset="0"/>
              </a:rPr>
              <a:t> D‡`¨v³vi ¸</a:t>
            </a:r>
            <a:r>
              <a:rPr lang="en-US" sz="5400" b="1" u="sng" dirty="0" err="1">
                <a:latin typeface="SutonnyMJ" pitchFamily="2" charset="0"/>
              </a:rPr>
              <a:t>Yvewj</a:t>
            </a:r>
            <a:endParaRPr lang="en-US" sz="5400" b="1" u="sng" dirty="0">
              <a:latin typeface="SutonnyMJ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003C17-C286-4AD2-BB3F-777D818C3571}"/>
              </a:ext>
            </a:extLst>
          </p:cNvPr>
          <p:cNvSpPr/>
          <p:nvPr/>
        </p:nvSpPr>
        <p:spPr>
          <a:xfrm>
            <a:off x="2019715" y="1439478"/>
            <a:ext cx="3768134" cy="4870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 algn="just">
              <a:buAutoNum type="arabicPeriod"/>
            </a:pPr>
            <a:r>
              <a:rPr lang="en-US" sz="2800" dirty="0" err="1">
                <a:latin typeface="SutonnyMJ" pitchFamily="2" charset="0"/>
              </a:rPr>
              <a:t>AvZ¥wek^vm</a:t>
            </a:r>
            <a:endParaRPr lang="en-US" sz="2800" dirty="0">
              <a:latin typeface="SutonnyMJ" pitchFamily="2" charset="0"/>
            </a:endParaRPr>
          </a:p>
          <a:p>
            <a:pPr marL="514350" indent="-514350" algn="just">
              <a:buAutoNum type="arabicPeriod"/>
            </a:pPr>
            <a:r>
              <a:rPr lang="en-US" sz="2800" dirty="0">
                <a:latin typeface="SutonnyMJ" pitchFamily="2" charset="0"/>
              </a:rPr>
              <a:t>¯^</a:t>
            </a:r>
            <a:r>
              <a:rPr lang="en-US" sz="2800" dirty="0" err="1">
                <a:latin typeface="SutonnyMJ" pitchFamily="2" charset="0"/>
              </a:rPr>
              <a:t>vaxb‡PZv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g‡bvfve</a:t>
            </a:r>
            <a:endParaRPr lang="en-US" sz="2800" dirty="0">
              <a:latin typeface="SutonnyMJ" pitchFamily="2" charset="0"/>
            </a:endParaRPr>
          </a:p>
          <a:p>
            <a:pPr marL="514350" indent="-514350" algn="just">
              <a:buAutoNum type="arabicPeriod"/>
            </a:pPr>
            <a:r>
              <a:rPr lang="en-US" sz="2800" dirty="0" err="1">
                <a:latin typeface="SutonnyMJ" pitchFamily="2" charset="0"/>
              </a:rPr>
              <a:t>D`¨g</a:t>
            </a:r>
            <a:endParaRPr lang="en-US" sz="2800" dirty="0">
              <a:latin typeface="SutonnyMJ" pitchFamily="2" charset="0"/>
            </a:endParaRPr>
          </a:p>
          <a:p>
            <a:pPr marL="514350" indent="-514350" algn="just">
              <a:buAutoNum type="arabicPeriod"/>
            </a:pPr>
            <a:r>
              <a:rPr lang="en-US" sz="2800" dirty="0" err="1">
                <a:latin typeface="SutonnyMJ" pitchFamily="2" charset="0"/>
              </a:rPr>
              <a:t>mvsMVwbK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ÿgZv</a:t>
            </a:r>
            <a:endParaRPr lang="en-US" sz="2800" dirty="0">
              <a:latin typeface="SutonnyMJ" pitchFamily="2" charset="0"/>
            </a:endParaRPr>
          </a:p>
          <a:p>
            <a:pPr marL="514350" indent="-514350" algn="just">
              <a:buAutoNum type="arabicPeriod"/>
            </a:pPr>
            <a:r>
              <a:rPr lang="en-US" sz="2800" dirty="0" err="1">
                <a:latin typeface="SutonnyMJ" pitchFamily="2" charset="0"/>
              </a:rPr>
              <a:t>mvnm</a:t>
            </a:r>
            <a:endParaRPr lang="en-US" sz="2800" dirty="0">
              <a:latin typeface="SutonnyMJ" pitchFamily="2" charset="0"/>
            </a:endParaRPr>
          </a:p>
          <a:p>
            <a:pPr marL="514350" indent="-514350" algn="just">
              <a:buAutoNum type="arabicPeriod"/>
            </a:pPr>
            <a:r>
              <a:rPr lang="en-US" sz="2800" dirty="0" err="1">
                <a:latin typeface="SutonnyMJ" pitchFamily="2" charset="0"/>
              </a:rPr>
              <a:t>Aa¨vemvq</a:t>
            </a:r>
            <a:endParaRPr lang="en-US" sz="2800" dirty="0">
              <a:latin typeface="SutonnyMJ" pitchFamily="2" charset="0"/>
            </a:endParaRPr>
          </a:p>
          <a:p>
            <a:pPr marL="514350" indent="-514350" algn="just">
              <a:buAutoNum type="arabicPeriod"/>
            </a:pPr>
            <a:r>
              <a:rPr lang="en-US" sz="2800" dirty="0" err="1">
                <a:latin typeface="SutonnyMJ" pitchFamily="2" charset="0"/>
              </a:rPr>
              <a:t>ms‡e`bkxjZv</a:t>
            </a:r>
            <a:endParaRPr lang="en-US" sz="2800" dirty="0">
              <a:latin typeface="SutonnyMJ" pitchFamily="2" charset="0"/>
            </a:endParaRPr>
          </a:p>
          <a:p>
            <a:pPr marL="514350" indent="-514350" algn="just">
              <a:buAutoNum type="arabicPeriod"/>
            </a:pPr>
            <a:r>
              <a:rPr lang="en-US" sz="2800" dirty="0" err="1">
                <a:latin typeface="SutonnyMJ" pitchFamily="2" charset="0"/>
              </a:rPr>
              <a:t>GKvMÖZv</a:t>
            </a:r>
            <a:endParaRPr lang="en-US" sz="2800" dirty="0">
              <a:latin typeface="SutonnyMJ" pitchFamily="2" charset="0"/>
            </a:endParaRPr>
          </a:p>
          <a:p>
            <a:pPr marL="514350" indent="-514350" algn="just">
              <a:buAutoNum type="arabicPeriod"/>
            </a:pPr>
            <a:r>
              <a:rPr lang="en-US" sz="2800" dirty="0" err="1">
                <a:latin typeface="SutonnyMJ" pitchFamily="2" charset="0"/>
              </a:rPr>
              <a:t>bgbxqZv</a:t>
            </a:r>
            <a:endParaRPr lang="en-US" sz="2800" dirty="0">
              <a:latin typeface="SutonnyMJ" pitchFamily="2" charset="0"/>
            </a:endParaRPr>
          </a:p>
          <a:p>
            <a:pPr marL="514350" indent="-514350" algn="just">
              <a:buAutoNum type="arabicPeriod"/>
            </a:pPr>
            <a:r>
              <a:rPr lang="en-US" sz="2800" dirty="0">
                <a:latin typeface="SutonnyMJ" pitchFamily="2" charset="0"/>
              </a:rPr>
              <a:t>K…</a:t>
            </a:r>
            <a:r>
              <a:rPr lang="en-US" sz="2800" dirty="0" err="1">
                <a:latin typeface="SutonnyMJ" pitchFamily="2" charset="0"/>
              </a:rPr>
              <a:t>wZZ</a:t>
            </a:r>
            <a:r>
              <a:rPr lang="en-US" sz="2800" dirty="0">
                <a:latin typeface="SutonnyMJ" pitchFamily="2" charset="0"/>
              </a:rPr>
              <a:t>¡ AR©‡bi </a:t>
            </a:r>
            <a:r>
              <a:rPr lang="en-US" sz="2800" dirty="0" err="1">
                <a:latin typeface="SutonnyMJ" pitchFamily="2" charset="0"/>
              </a:rPr>
              <a:t>AvKv•Lv</a:t>
            </a:r>
            <a:endParaRPr lang="en-US" sz="2800" dirty="0">
              <a:latin typeface="SutonnyMJ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8A2559-817B-4027-BB6C-66A07BA93AB1}"/>
              </a:ext>
            </a:extLst>
          </p:cNvPr>
          <p:cNvSpPr/>
          <p:nvPr/>
        </p:nvSpPr>
        <p:spPr>
          <a:xfrm>
            <a:off x="6894840" y="1439478"/>
            <a:ext cx="3768134" cy="4870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>
                <a:latin typeface="SutonnyMJ" pitchFamily="2" charset="0"/>
              </a:rPr>
              <a:t>11. </a:t>
            </a:r>
            <a:r>
              <a:rPr lang="en-US" sz="2800" dirty="0" err="1">
                <a:latin typeface="SutonnyMJ" pitchFamily="2" charset="0"/>
              </a:rPr>
              <a:t>m„RbkxjZv</a:t>
            </a:r>
            <a:endParaRPr lang="en-US" sz="2800" dirty="0">
              <a:latin typeface="SutonnyMJ" pitchFamily="2" charset="0"/>
            </a:endParaRPr>
          </a:p>
          <a:p>
            <a:pPr algn="just"/>
            <a:r>
              <a:rPr lang="en-US" sz="2800" dirty="0">
                <a:latin typeface="SutonnyMJ" pitchFamily="2" charset="0"/>
              </a:rPr>
              <a:t>12. D™¢</a:t>
            </a:r>
            <a:r>
              <a:rPr lang="en-US" sz="2800" dirty="0" err="1">
                <a:latin typeface="SutonnyMJ" pitchFamily="2" charset="0"/>
              </a:rPr>
              <a:t>vebx</a:t>
            </a:r>
            <a:r>
              <a:rPr lang="en-US" sz="2800" dirty="0">
                <a:latin typeface="SutonnyMJ" pitchFamily="2" charset="0"/>
              </a:rPr>
              <a:t> kw³</a:t>
            </a:r>
          </a:p>
          <a:p>
            <a:pPr algn="just"/>
            <a:r>
              <a:rPr lang="en-US" sz="2800" dirty="0">
                <a:latin typeface="SutonnyMJ" pitchFamily="2" charset="0"/>
              </a:rPr>
              <a:t>13. </a:t>
            </a:r>
            <a:r>
              <a:rPr lang="en-US" sz="2800" dirty="0" err="1">
                <a:latin typeface="SutonnyMJ" pitchFamily="2" charset="0"/>
              </a:rPr>
              <a:t>K‡Vvi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cwikÖg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Kivi</a:t>
            </a:r>
            <a:r>
              <a:rPr lang="en-US" sz="2800" dirty="0">
                <a:latin typeface="SutonnyMJ" pitchFamily="2" charset="0"/>
              </a:rPr>
              <a:t> </a:t>
            </a:r>
          </a:p>
          <a:p>
            <a:pPr algn="just"/>
            <a:r>
              <a:rPr lang="en-US" sz="2800" dirty="0">
                <a:latin typeface="SutonnyMJ" pitchFamily="2" charset="0"/>
              </a:rPr>
              <a:t>      </a:t>
            </a:r>
            <a:r>
              <a:rPr lang="en-US" sz="2800" dirty="0" err="1">
                <a:latin typeface="SutonnyMJ" pitchFamily="2" charset="0"/>
              </a:rPr>
              <a:t>ÿgZv</a:t>
            </a:r>
            <a:endParaRPr lang="en-US" sz="2800" dirty="0">
              <a:latin typeface="SutonnyMJ" pitchFamily="2" charset="0"/>
            </a:endParaRPr>
          </a:p>
          <a:p>
            <a:pPr algn="just"/>
            <a:r>
              <a:rPr lang="en-US" sz="2800" dirty="0">
                <a:latin typeface="SutonnyMJ" pitchFamily="2" charset="0"/>
              </a:rPr>
              <a:t>14. </a:t>
            </a:r>
            <a:r>
              <a:rPr lang="en-US" sz="2800" dirty="0" err="1">
                <a:latin typeface="SutonnyMJ" pitchFamily="2" charset="0"/>
              </a:rPr>
              <a:t>SzuwK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MÖn‡bi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ÿgZv</a:t>
            </a:r>
            <a:endParaRPr lang="en-US" sz="2800" dirty="0">
              <a:latin typeface="SutonnyMJ" pitchFamily="2" charset="0"/>
            </a:endParaRPr>
          </a:p>
          <a:p>
            <a:pPr algn="just"/>
            <a:r>
              <a:rPr lang="en-US" sz="2800" dirty="0">
                <a:latin typeface="SutonnyMJ" pitchFamily="2" charset="0"/>
              </a:rPr>
              <a:t>15. ‡</a:t>
            </a:r>
            <a:r>
              <a:rPr lang="en-US" sz="2800" dirty="0" err="1">
                <a:latin typeface="SutonnyMJ" pitchFamily="2" charset="0"/>
              </a:rPr>
              <a:t>bZ</a:t>
            </a:r>
            <a:r>
              <a:rPr lang="en-US" sz="2800" dirty="0">
                <a:latin typeface="SutonnyMJ" pitchFamily="2" charset="0"/>
              </a:rPr>
              <a:t>…Z¡`</a:t>
            </a:r>
            <a:r>
              <a:rPr lang="en-US" sz="2800" dirty="0" err="1">
                <a:latin typeface="SutonnyMJ" pitchFamily="2" charset="0"/>
              </a:rPr>
              <a:t>v‡bi</a:t>
            </a:r>
            <a:r>
              <a:rPr lang="en-US" sz="2800" dirty="0">
                <a:latin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</a:rPr>
              <a:t>hvM¨Zv</a:t>
            </a:r>
            <a:endParaRPr lang="en-US" sz="2800" dirty="0">
              <a:latin typeface="SutonnyMJ" pitchFamily="2" charset="0"/>
            </a:endParaRPr>
          </a:p>
          <a:p>
            <a:pPr algn="just"/>
            <a:r>
              <a:rPr lang="en-US" sz="2800" dirty="0">
                <a:latin typeface="SutonnyMJ" pitchFamily="2" charset="0"/>
              </a:rPr>
              <a:t>16. </a:t>
            </a:r>
            <a:r>
              <a:rPr lang="en-US" sz="2800" dirty="0" err="1">
                <a:latin typeface="SutonnyMJ" pitchFamily="2" charset="0"/>
              </a:rPr>
              <a:t>cyuwR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msMÖ‡ni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ÿgZv</a:t>
            </a:r>
            <a:endParaRPr lang="en-US" sz="2800" dirty="0">
              <a:latin typeface="SutonnyMJ" pitchFamily="2" charset="0"/>
            </a:endParaRPr>
          </a:p>
          <a:p>
            <a:pPr algn="just"/>
            <a:r>
              <a:rPr lang="en-US" sz="2800" dirty="0">
                <a:latin typeface="SutonnyMJ" pitchFamily="2" charset="0"/>
              </a:rPr>
              <a:t>17. </a:t>
            </a:r>
            <a:r>
              <a:rPr lang="en-US" sz="2800" dirty="0" err="1">
                <a:latin typeface="SutonnyMJ" pitchFamily="2" charset="0"/>
              </a:rPr>
              <a:t>P¨v‡jÄ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MÖnb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Kivi</a:t>
            </a:r>
            <a:r>
              <a:rPr lang="en-US" sz="2800" dirty="0">
                <a:latin typeface="SutonnyMJ" pitchFamily="2" charset="0"/>
              </a:rPr>
              <a:t> </a:t>
            </a:r>
          </a:p>
          <a:p>
            <a:pPr algn="just"/>
            <a:r>
              <a:rPr lang="en-US" sz="2800" dirty="0">
                <a:latin typeface="SutonnyMJ" pitchFamily="2" charset="0"/>
              </a:rPr>
              <a:t>     </a:t>
            </a:r>
            <a:r>
              <a:rPr lang="en-US" sz="2800" dirty="0" err="1">
                <a:latin typeface="SutonnyMJ" pitchFamily="2" charset="0"/>
              </a:rPr>
              <a:t>gvbwmKZv</a:t>
            </a:r>
            <a:endParaRPr lang="en-US" sz="2800" dirty="0">
              <a:latin typeface="SutonnyMJ" pitchFamily="2" charset="0"/>
            </a:endParaRPr>
          </a:p>
          <a:p>
            <a:pPr algn="just"/>
            <a:r>
              <a:rPr lang="en-US" sz="2800" dirty="0">
                <a:latin typeface="SutonnyMJ" pitchFamily="2" charset="0"/>
              </a:rPr>
              <a:t>18. e¨_©</a:t>
            </a:r>
            <a:r>
              <a:rPr lang="en-US" sz="2800" dirty="0" err="1">
                <a:latin typeface="SutonnyMJ" pitchFamily="2" charset="0"/>
              </a:rPr>
              <a:t>Zv</a:t>
            </a:r>
            <a:r>
              <a:rPr lang="en-US" sz="2800" dirty="0">
                <a:latin typeface="SutonnyMJ" pitchFamily="2" charset="0"/>
              </a:rPr>
              <a:t> †_‡K </a:t>
            </a:r>
            <a:r>
              <a:rPr lang="en-US" sz="2800" dirty="0" err="1">
                <a:latin typeface="SutonnyMJ" pitchFamily="2" charset="0"/>
              </a:rPr>
              <a:t>wkÿv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MÖn‡bi</a:t>
            </a:r>
            <a:r>
              <a:rPr lang="en-US" sz="2800" dirty="0">
                <a:latin typeface="SutonnyMJ" pitchFamily="2" charset="0"/>
              </a:rPr>
              <a:t>  </a:t>
            </a:r>
          </a:p>
          <a:p>
            <a:pPr algn="just"/>
            <a:r>
              <a:rPr lang="en-US" sz="2800" dirty="0">
                <a:latin typeface="SutonnyMJ" pitchFamily="2" charset="0"/>
              </a:rPr>
              <a:t>     </a:t>
            </a:r>
            <a:r>
              <a:rPr lang="en-US" sz="2800" dirty="0" err="1">
                <a:latin typeface="SutonnyMJ" pitchFamily="2" charset="0"/>
              </a:rPr>
              <a:t>gvbwmKZv</a:t>
            </a:r>
            <a:endParaRPr lang="en-US" sz="28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389144"/>
      </p:ext>
    </p:extLst>
  </p:cSld>
  <p:clrMapOvr>
    <a:masterClrMapping/>
  </p:clrMapOvr>
  <p:transition spd="slow" advClick="0" advTm="20000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D3319-63B6-4670-9F72-D550E9C23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6523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SutonnyMJ" pitchFamily="2" charset="0"/>
              </a:rPr>
              <a:t>‡</a:t>
            </a:r>
            <a:r>
              <a:rPr lang="en-US" sz="9600" b="1" dirty="0" err="1">
                <a:solidFill>
                  <a:srgbClr val="FF0000"/>
                </a:solidFill>
                <a:latin typeface="SutonnyMJ" pitchFamily="2" charset="0"/>
              </a:rPr>
              <a:t>Lv`v</a:t>
            </a:r>
            <a:r>
              <a:rPr lang="en-US" sz="9600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SutonnyMJ" pitchFamily="2" charset="0"/>
              </a:rPr>
              <a:t>nv‡dR</a:t>
            </a:r>
            <a:endParaRPr lang="en-US" sz="9600" b="1" dirty="0">
              <a:solidFill>
                <a:srgbClr val="FF000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139196"/>
      </p:ext>
    </p:extLst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60</TotalTime>
  <Words>472</Words>
  <Application>Microsoft Office PowerPoint</Application>
  <PresentationFormat>Widescreen</PresentationFormat>
  <Paragraphs>57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SutonnyMJ</vt:lpstr>
      <vt:lpstr>Office Theme</vt:lpstr>
      <vt:lpstr>wem&amp;wgjøvwni ivn&amp;gvwbi ivwng  ¯^vMZg</vt:lpstr>
      <vt:lpstr>AvR‡Ki Av‡jvP¨ welq</vt:lpstr>
      <vt:lpstr>wkLbdj: AvR‡Ki cvV †k‡l wkÿv_©xiv,</vt:lpstr>
      <vt:lpstr>D‡`¨vM I e¨emvq D‡`¨vM</vt:lpstr>
      <vt:lpstr>D‡`¨vM I e¨emvq D‡`¨v‡Mi g‡a¨ cv_©K¨</vt:lpstr>
      <vt:lpstr>e¨emvq D‡`¨v‡Mi ˆewkó¨</vt:lpstr>
      <vt:lpstr>e¨emvq D‡`¨v³vi ¸Yvewj</vt:lpstr>
      <vt:lpstr>‡Lv`v nv‡dR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wem&amp;wgjøvwni ivn&amp;gvwbi ivwng  ¯^vMZg</dc:title>
  <dc:creator>User</dc:creator>
  <cp:lastModifiedBy>User</cp:lastModifiedBy>
  <cp:revision>46</cp:revision>
  <dcterms:created xsi:type="dcterms:W3CDTF">2020-06-23T12:10:50Z</dcterms:created>
  <dcterms:modified xsi:type="dcterms:W3CDTF">2020-06-24T04:36:51Z</dcterms:modified>
</cp:coreProperties>
</file>