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2" r:id="rId4"/>
    <p:sldId id="263" r:id="rId5"/>
    <p:sldId id="264" r:id="rId6"/>
    <p:sldId id="276" r:id="rId7"/>
    <p:sldId id="277" r:id="rId8"/>
    <p:sldId id="268" r:id="rId9"/>
    <p:sldId id="269" r:id="rId10"/>
    <p:sldId id="270" r:id="rId11"/>
    <p:sldId id="279" r:id="rId12"/>
    <p:sldId id="271" r:id="rId13"/>
    <p:sldId id="283" r:id="rId14"/>
    <p:sldId id="282" r:id="rId15"/>
    <p:sldId id="284" r:id="rId16"/>
    <p:sldId id="285" r:id="rId17"/>
    <p:sldId id="272" r:id="rId18"/>
    <p:sldId id="280" r:id="rId19"/>
    <p:sldId id="273" r:id="rId20"/>
    <p:sldId id="274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74" autoAdjust="0"/>
  </p:normalViewPr>
  <p:slideViewPr>
    <p:cSldViewPr>
      <p:cViewPr>
        <p:scale>
          <a:sx n="50" d="100"/>
          <a:sy n="50" d="100"/>
        </p:scale>
        <p:origin x="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9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ADFD0-A5DB-4E16-B44C-E5A99D03EF3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34A06804-CCE8-4DF7-92F7-6DD63BD301DC}">
      <dgm:prSet phldrT="[Text]"/>
      <dgm:spPr/>
      <dgm:t>
        <a:bodyPr/>
        <a:lstStyle/>
        <a:p>
          <a:r>
            <a:rPr lang="en-US" b="1" dirty="0" smtClean="0">
              <a:effectLst/>
            </a:rPr>
            <a:t>3a</a:t>
          </a:r>
          <a:endParaRPr lang="en-US" b="1" dirty="0">
            <a:effectLst/>
          </a:endParaRPr>
        </a:p>
      </dgm:t>
    </dgm:pt>
    <dgm:pt modelId="{E879C053-171F-4166-B846-3C38594CD1F3}" type="parTrans" cxnId="{25353A56-E1DD-4922-A7D5-2F30E3700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6E1B00-1856-4C09-9FBE-49F68DE1097A}" type="sibTrans" cxnId="{25353A56-E1DD-4922-A7D5-2F30E3700973}">
      <dgm:prSet/>
      <dgm:spPr>
        <a:solidFill>
          <a:schemeClr val="tx1"/>
        </a:solidFill>
        <a:ln w="76200"/>
      </dgm:spPr>
      <dgm:t>
        <a:bodyPr/>
        <a:lstStyle/>
        <a:p>
          <a:endParaRPr lang="en-US" b="1">
            <a:solidFill>
              <a:srgbClr val="C00000"/>
            </a:solidFill>
          </a:endParaRPr>
        </a:p>
      </dgm:t>
    </dgm:pt>
    <dgm:pt modelId="{FB765825-7C86-48A5-9986-F44801B737FF}">
      <dgm:prSet phldrT="[Text]"/>
      <dgm:spPr/>
      <dgm:t>
        <a:bodyPr/>
        <a:lstStyle/>
        <a:p>
          <a:r>
            <a:rPr lang="en-US" b="1" dirty="0" smtClean="0"/>
            <a:t>5a</a:t>
          </a:r>
          <a:endParaRPr lang="en-US" b="1" dirty="0"/>
        </a:p>
      </dgm:t>
    </dgm:pt>
    <dgm:pt modelId="{FDCEDBA5-0B76-4F4A-BC05-61C94897481A}" type="parTrans" cxnId="{DB0CD9AC-21F3-4009-B7A2-D979DACBB0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4A1D0-CA45-45B4-BA92-1857134CAC44}" type="sibTrans" cxnId="{DB0CD9AC-21F3-4009-B7A2-D979DACBB099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9EDE786-AD11-4804-BB02-46753D1C2DCC}">
      <dgm:prSet phldrT="[Text]"/>
      <dgm:spPr/>
      <dgm:t>
        <a:bodyPr/>
        <a:lstStyle/>
        <a:p>
          <a:r>
            <a:rPr lang="en-US" b="1" dirty="0" smtClean="0"/>
            <a:t>8a</a:t>
          </a:r>
          <a:endParaRPr lang="en-US" b="1" dirty="0"/>
        </a:p>
      </dgm:t>
    </dgm:pt>
    <dgm:pt modelId="{F23CAF6B-6F18-4953-8D6A-F0D5D69C878E}" type="par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FD7C53-EA54-4C94-8180-E520A516E61E}" type="sib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CD1B34-5C3B-4CF3-B457-A571797B274C}" type="pres">
      <dgm:prSet presAssocID="{580ADFD0-A5DB-4E16-B44C-E5A99D03EF3F}" presName="linearFlow" presStyleCnt="0">
        <dgm:presLayoutVars>
          <dgm:dir/>
          <dgm:resizeHandles val="exact"/>
        </dgm:presLayoutVars>
      </dgm:prSet>
      <dgm:spPr/>
    </dgm:pt>
    <dgm:pt modelId="{D1ED1655-962C-44E2-918A-A38EC93C91F3}" type="pres">
      <dgm:prSet presAssocID="{34A06804-CCE8-4DF7-92F7-6DD63BD301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9389-A5C4-489B-B5E6-33B7951A30B1}" type="pres">
      <dgm:prSet presAssocID="{A96E1B00-1856-4C09-9FBE-49F68DE1097A}" presName="spacerL" presStyleCnt="0"/>
      <dgm:spPr/>
    </dgm:pt>
    <dgm:pt modelId="{56AFFA3B-4AD9-4B0E-B78C-5D39E4950C51}" type="pres">
      <dgm:prSet presAssocID="{A96E1B00-1856-4C09-9FBE-49F68DE1097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5ECBF14-9E8D-4D48-B301-AFF34EB00FA9}" type="pres">
      <dgm:prSet presAssocID="{A96E1B00-1856-4C09-9FBE-49F68DE1097A}" presName="spacerR" presStyleCnt="0"/>
      <dgm:spPr/>
    </dgm:pt>
    <dgm:pt modelId="{EC9185B8-6F8B-46D3-BF59-461744AA1587}" type="pres">
      <dgm:prSet presAssocID="{FB765825-7C86-48A5-9986-F44801B737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C9FC-B120-4B1B-ABC9-ACBD71C3C810}" type="pres">
      <dgm:prSet presAssocID="{AD24A1D0-CA45-45B4-BA92-1857134CAC44}" presName="spacerL" presStyleCnt="0"/>
      <dgm:spPr/>
    </dgm:pt>
    <dgm:pt modelId="{21565DEB-54CB-4DDD-85FB-019AE0775C84}" type="pres">
      <dgm:prSet presAssocID="{AD24A1D0-CA45-45B4-BA92-1857134CAC4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0057B9D-5113-47FD-B595-3A6530A2A0C6}" type="pres">
      <dgm:prSet presAssocID="{AD24A1D0-CA45-45B4-BA92-1857134CAC44}" presName="spacerR" presStyleCnt="0"/>
      <dgm:spPr/>
    </dgm:pt>
    <dgm:pt modelId="{45C498D6-2241-48BD-9145-75A859BE14E9}" type="pres">
      <dgm:prSet presAssocID="{49EDE786-AD11-4804-BB02-46753D1C2D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CA254-3044-4C10-A8B3-82B60540E26D}" srcId="{580ADFD0-A5DB-4E16-B44C-E5A99D03EF3F}" destId="{49EDE786-AD11-4804-BB02-46753D1C2DCC}" srcOrd="2" destOrd="0" parTransId="{F23CAF6B-6F18-4953-8D6A-F0D5D69C878E}" sibTransId="{89FD7C53-EA54-4C94-8180-E520A516E61E}"/>
    <dgm:cxn modelId="{5220F8E7-C009-41EC-97E3-3C57B77BC886}" type="presOf" srcId="{A96E1B00-1856-4C09-9FBE-49F68DE1097A}" destId="{56AFFA3B-4AD9-4B0E-B78C-5D39E4950C51}" srcOrd="0" destOrd="0" presId="urn:microsoft.com/office/officeart/2005/8/layout/equation1"/>
    <dgm:cxn modelId="{6882C5DD-DB8B-40E4-BD34-8E6CC7C4A622}" type="presOf" srcId="{FB765825-7C86-48A5-9986-F44801B737FF}" destId="{EC9185B8-6F8B-46D3-BF59-461744AA1587}" srcOrd="0" destOrd="0" presId="urn:microsoft.com/office/officeart/2005/8/layout/equation1"/>
    <dgm:cxn modelId="{8A67E1B0-8DFE-4385-9440-FB00FA4A18B7}" type="presOf" srcId="{580ADFD0-A5DB-4E16-B44C-E5A99D03EF3F}" destId="{3ECD1B34-5C3B-4CF3-B457-A571797B274C}" srcOrd="0" destOrd="0" presId="urn:microsoft.com/office/officeart/2005/8/layout/equation1"/>
    <dgm:cxn modelId="{25353A56-E1DD-4922-A7D5-2F30E3700973}" srcId="{580ADFD0-A5DB-4E16-B44C-E5A99D03EF3F}" destId="{34A06804-CCE8-4DF7-92F7-6DD63BD301DC}" srcOrd="0" destOrd="0" parTransId="{E879C053-171F-4166-B846-3C38594CD1F3}" sibTransId="{A96E1B00-1856-4C09-9FBE-49F68DE1097A}"/>
    <dgm:cxn modelId="{DB0CD9AC-21F3-4009-B7A2-D979DACBB099}" srcId="{580ADFD0-A5DB-4E16-B44C-E5A99D03EF3F}" destId="{FB765825-7C86-48A5-9986-F44801B737FF}" srcOrd="1" destOrd="0" parTransId="{FDCEDBA5-0B76-4F4A-BC05-61C94897481A}" sibTransId="{AD24A1D0-CA45-45B4-BA92-1857134CAC44}"/>
    <dgm:cxn modelId="{B4C1A494-BB3B-4463-8134-899DA1579BC4}" type="presOf" srcId="{AD24A1D0-CA45-45B4-BA92-1857134CAC44}" destId="{21565DEB-54CB-4DDD-85FB-019AE0775C84}" srcOrd="0" destOrd="0" presId="urn:microsoft.com/office/officeart/2005/8/layout/equation1"/>
    <dgm:cxn modelId="{88B69468-ECC5-4C92-B915-BD15627599FA}" type="presOf" srcId="{34A06804-CCE8-4DF7-92F7-6DD63BD301DC}" destId="{D1ED1655-962C-44E2-918A-A38EC93C91F3}" srcOrd="0" destOrd="0" presId="urn:microsoft.com/office/officeart/2005/8/layout/equation1"/>
    <dgm:cxn modelId="{CA6FD598-77BB-423B-B7A9-5310212FAD21}" type="presOf" srcId="{49EDE786-AD11-4804-BB02-46753D1C2DCC}" destId="{45C498D6-2241-48BD-9145-75A859BE14E9}" srcOrd="0" destOrd="0" presId="urn:microsoft.com/office/officeart/2005/8/layout/equation1"/>
    <dgm:cxn modelId="{48731D1F-0F71-42A2-A1DB-897C47DD6E07}" type="presParOf" srcId="{3ECD1B34-5C3B-4CF3-B457-A571797B274C}" destId="{D1ED1655-962C-44E2-918A-A38EC93C91F3}" srcOrd="0" destOrd="0" presId="urn:microsoft.com/office/officeart/2005/8/layout/equation1"/>
    <dgm:cxn modelId="{5007CEB6-5A1E-4265-92C2-CBBA7765F791}" type="presParOf" srcId="{3ECD1B34-5C3B-4CF3-B457-A571797B274C}" destId="{E18F9389-A5C4-489B-B5E6-33B7951A30B1}" srcOrd="1" destOrd="0" presId="urn:microsoft.com/office/officeart/2005/8/layout/equation1"/>
    <dgm:cxn modelId="{FDCD2CC2-3F80-430E-A0F8-1F3274B73E38}" type="presParOf" srcId="{3ECD1B34-5C3B-4CF3-B457-A571797B274C}" destId="{56AFFA3B-4AD9-4B0E-B78C-5D39E4950C51}" srcOrd="2" destOrd="0" presId="urn:microsoft.com/office/officeart/2005/8/layout/equation1"/>
    <dgm:cxn modelId="{B9794306-2D1D-4EED-88D1-7DE4BF9234C3}" type="presParOf" srcId="{3ECD1B34-5C3B-4CF3-B457-A571797B274C}" destId="{F5ECBF14-9E8D-4D48-B301-AFF34EB00FA9}" srcOrd="3" destOrd="0" presId="urn:microsoft.com/office/officeart/2005/8/layout/equation1"/>
    <dgm:cxn modelId="{BA3CA027-9478-44CD-908A-1E309A7CC3C3}" type="presParOf" srcId="{3ECD1B34-5C3B-4CF3-B457-A571797B274C}" destId="{EC9185B8-6F8B-46D3-BF59-461744AA1587}" srcOrd="4" destOrd="0" presId="urn:microsoft.com/office/officeart/2005/8/layout/equation1"/>
    <dgm:cxn modelId="{12E7F709-95B7-40FA-9F48-4692BE85A7BC}" type="presParOf" srcId="{3ECD1B34-5C3B-4CF3-B457-A571797B274C}" destId="{F423C9FC-B120-4B1B-ABC9-ACBD71C3C810}" srcOrd="5" destOrd="0" presId="urn:microsoft.com/office/officeart/2005/8/layout/equation1"/>
    <dgm:cxn modelId="{A20F29C4-A35C-4DF5-8707-88B97545DB7F}" type="presParOf" srcId="{3ECD1B34-5C3B-4CF3-B457-A571797B274C}" destId="{21565DEB-54CB-4DDD-85FB-019AE0775C84}" srcOrd="6" destOrd="0" presId="urn:microsoft.com/office/officeart/2005/8/layout/equation1"/>
    <dgm:cxn modelId="{DAC7DAC2-D87C-4BCB-87A6-8592FDC70C88}" type="presParOf" srcId="{3ECD1B34-5C3B-4CF3-B457-A571797B274C}" destId="{70057B9D-5113-47FD-B595-3A6530A2A0C6}" srcOrd="7" destOrd="0" presId="urn:microsoft.com/office/officeart/2005/8/layout/equation1"/>
    <dgm:cxn modelId="{A9538A4A-EA5E-457B-8C38-F4B02E1668C3}" type="presParOf" srcId="{3ECD1B34-5C3B-4CF3-B457-A571797B274C}" destId="{45C498D6-2241-48BD-9145-75A859BE14E9}" srcOrd="8" destOrd="0" presId="urn:microsoft.com/office/officeart/2005/8/layout/equation1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ADFD0-A5DB-4E16-B44C-E5A99D03EF3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34A06804-CCE8-4DF7-92F7-6DD63BD301DC}">
      <dgm:prSet phldrT="[Text]" custT="1"/>
      <dgm:spPr/>
      <dgm:t>
        <a:bodyPr/>
        <a:lstStyle/>
        <a:p>
          <a:r>
            <a:rPr lang="en-US" sz="3200" b="1" dirty="0" smtClean="0">
              <a:effectLst/>
            </a:rPr>
            <a:t>3a</a:t>
          </a:r>
          <a:endParaRPr lang="en-US" sz="3200" b="1" dirty="0">
            <a:effectLst/>
          </a:endParaRPr>
        </a:p>
      </dgm:t>
    </dgm:pt>
    <dgm:pt modelId="{E879C053-171F-4166-B846-3C38594CD1F3}" type="parTrans" cxnId="{25353A56-E1DD-4922-A7D5-2F30E3700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6E1B00-1856-4C09-9FBE-49F68DE1097A}" type="sibTrans" cxnId="{25353A56-E1DD-4922-A7D5-2F30E3700973}">
      <dgm:prSet/>
      <dgm:spPr>
        <a:solidFill>
          <a:schemeClr val="tx1"/>
        </a:solidFill>
        <a:ln w="76200"/>
      </dgm:spPr>
      <dgm:t>
        <a:bodyPr/>
        <a:lstStyle/>
        <a:p>
          <a:endParaRPr lang="en-US" b="1">
            <a:solidFill>
              <a:srgbClr val="C00000"/>
            </a:solidFill>
          </a:endParaRPr>
        </a:p>
      </dgm:t>
    </dgm:pt>
    <dgm:pt modelId="{FB765825-7C86-48A5-9986-F44801B737FF}">
      <dgm:prSet phldrT="[Text]" custT="1"/>
      <dgm:spPr/>
      <dgm:t>
        <a:bodyPr/>
        <a:lstStyle/>
        <a:p>
          <a:r>
            <a:rPr lang="en-US" sz="3200" b="1" dirty="0" smtClean="0"/>
            <a:t>5b</a:t>
          </a:r>
          <a:endParaRPr lang="en-US" sz="3200" b="1" dirty="0"/>
        </a:p>
      </dgm:t>
    </dgm:pt>
    <dgm:pt modelId="{FDCEDBA5-0B76-4F4A-BC05-61C94897481A}" type="parTrans" cxnId="{DB0CD9AC-21F3-4009-B7A2-D979DACBB0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4A1D0-CA45-45B4-BA92-1857134CAC44}" type="sibTrans" cxnId="{DB0CD9AC-21F3-4009-B7A2-D979DACBB099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EDE786-AD11-4804-BB02-46753D1C2DCC}">
      <dgm:prSet phldrT="[Text]" custT="1"/>
      <dgm:spPr/>
      <dgm:t>
        <a:bodyPr/>
        <a:lstStyle/>
        <a:p>
          <a:r>
            <a:rPr lang="en-US" sz="3200" b="1" dirty="0" smtClean="0"/>
            <a:t>3a+5b</a:t>
          </a:r>
          <a:endParaRPr lang="en-US" sz="3200" b="1" dirty="0"/>
        </a:p>
      </dgm:t>
    </dgm:pt>
    <dgm:pt modelId="{F23CAF6B-6F18-4953-8D6A-F0D5D69C878E}" type="par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FD7C53-EA54-4C94-8180-E520A516E61E}" type="sib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CD1B34-5C3B-4CF3-B457-A571797B274C}" type="pres">
      <dgm:prSet presAssocID="{580ADFD0-A5DB-4E16-B44C-E5A99D03EF3F}" presName="linearFlow" presStyleCnt="0">
        <dgm:presLayoutVars>
          <dgm:dir/>
          <dgm:resizeHandles val="exact"/>
        </dgm:presLayoutVars>
      </dgm:prSet>
      <dgm:spPr/>
    </dgm:pt>
    <dgm:pt modelId="{D1ED1655-962C-44E2-918A-A38EC93C91F3}" type="pres">
      <dgm:prSet presAssocID="{34A06804-CCE8-4DF7-92F7-6DD63BD301DC}" presName="node" presStyleLbl="node1" presStyleIdx="0" presStyleCnt="3" custScaleX="190499" custScaleY="149145" custLinFactNeighborX="17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9389-A5C4-489B-B5E6-33B7951A30B1}" type="pres">
      <dgm:prSet presAssocID="{A96E1B00-1856-4C09-9FBE-49F68DE1097A}" presName="spacerL" presStyleCnt="0"/>
      <dgm:spPr/>
    </dgm:pt>
    <dgm:pt modelId="{56AFFA3B-4AD9-4B0E-B78C-5D39E4950C51}" type="pres">
      <dgm:prSet presAssocID="{A96E1B00-1856-4C09-9FBE-49F68DE1097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5ECBF14-9E8D-4D48-B301-AFF34EB00FA9}" type="pres">
      <dgm:prSet presAssocID="{A96E1B00-1856-4C09-9FBE-49F68DE1097A}" presName="spacerR" presStyleCnt="0"/>
      <dgm:spPr/>
    </dgm:pt>
    <dgm:pt modelId="{EC9185B8-6F8B-46D3-BF59-461744AA1587}" type="pres">
      <dgm:prSet presAssocID="{FB765825-7C86-48A5-9986-F44801B737FF}" presName="node" presStyleLbl="node1" presStyleIdx="1" presStyleCnt="3" custScaleX="192856" custScaleY="140636" custLinFactX="-7835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C9FC-B120-4B1B-ABC9-ACBD71C3C810}" type="pres">
      <dgm:prSet presAssocID="{AD24A1D0-CA45-45B4-BA92-1857134CAC44}" presName="spacerL" presStyleCnt="0"/>
      <dgm:spPr/>
    </dgm:pt>
    <dgm:pt modelId="{21565DEB-54CB-4DDD-85FB-019AE0775C84}" type="pres">
      <dgm:prSet presAssocID="{AD24A1D0-CA45-45B4-BA92-1857134CAC44}" presName="sibTrans" presStyleLbl="sibTrans2D1" presStyleIdx="1" presStyleCnt="2" custLinFactX="-9057" custLinFactNeighborX="-100000"/>
      <dgm:spPr/>
      <dgm:t>
        <a:bodyPr/>
        <a:lstStyle/>
        <a:p>
          <a:endParaRPr lang="en-US"/>
        </a:p>
      </dgm:t>
    </dgm:pt>
    <dgm:pt modelId="{70057B9D-5113-47FD-B595-3A6530A2A0C6}" type="pres">
      <dgm:prSet presAssocID="{AD24A1D0-CA45-45B4-BA92-1857134CAC44}" presName="spacerR" presStyleCnt="0"/>
      <dgm:spPr/>
    </dgm:pt>
    <dgm:pt modelId="{45C498D6-2241-48BD-9145-75A859BE14E9}" type="pres">
      <dgm:prSet presAssocID="{49EDE786-AD11-4804-BB02-46753D1C2DCC}" presName="node" presStyleLbl="node1" presStyleIdx="2" presStyleCnt="3" custScaleX="383121" custScaleY="160628" custLinFactX="-1463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CA254-3044-4C10-A8B3-82B60540E26D}" srcId="{580ADFD0-A5DB-4E16-B44C-E5A99D03EF3F}" destId="{49EDE786-AD11-4804-BB02-46753D1C2DCC}" srcOrd="2" destOrd="0" parTransId="{F23CAF6B-6F18-4953-8D6A-F0D5D69C878E}" sibTransId="{89FD7C53-EA54-4C94-8180-E520A516E61E}"/>
    <dgm:cxn modelId="{A5E4A698-6895-45E6-B4A3-0FDBC47FA46B}" type="presOf" srcId="{FB765825-7C86-48A5-9986-F44801B737FF}" destId="{EC9185B8-6F8B-46D3-BF59-461744AA1587}" srcOrd="0" destOrd="0" presId="urn:microsoft.com/office/officeart/2005/8/layout/equation1"/>
    <dgm:cxn modelId="{25353A56-E1DD-4922-A7D5-2F30E3700973}" srcId="{580ADFD0-A5DB-4E16-B44C-E5A99D03EF3F}" destId="{34A06804-CCE8-4DF7-92F7-6DD63BD301DC}" srcOrd="0" destOrd="0" parTransId="{E879C053-171F-4166-B846-3C38594CD1F3}" sibTransId="{A96E1B00-1856-4C09-9FBE-49F68DE1097A}"/>
    <dgm:cxn modelId="{DB0CD9AC-21F3-4009-B7A2-D979DACBB099}" srcId="{580ADFD0-A5DB-4E16-B44C-E5A99D03EF3F}" destId="{FB765825-7C86-48A5-9986-F44801B737FF}" srcOrd="1" destOrd="0" parTransId="{FDCEDBA5-0B76-4F4A-BC05-61C94897481A}" sibTransId="{AD24A1D0-CA45-45B4-BA92-1857134CAC44}"/>
    <dgm:cxn modelId="{F06387DF-368E-4A9B-96A9-A6FB8AA05193}" type="presOf" srcId="{580ADFD0-A5DB-4E16-B44C-E5A99D03EF3F}" destId="{3ECD1B34-5C3B-4CF3-B457-A571797B274C}" srcOrd="0" destOrd="0" presId="urn:microsoft.com/office/officeart/2005/8/layout/equation1"/>
    <dgm:cxn modelId="{DB36C725-0F2F-4221-8DFD-54017D5FB4EF}" type="presOf" srcId="{34A06804-CCE8-4DF7-92F7-6DD63BD301DC}" destId="{D1ED1655-962C-44E2-918A-A38EC93C91F3}" srcOrd="0" destOrd="0" presId="urn:microsoft.com/office/officeart/2005/8/layout/equation1"/>
    <dgm:cxn modelId="{76716B8E-26F2-4617-BFBA-C3D8BF7D0649}" type="presOf" srcId="{AD24A1D0-CA45-45B4-BA92-1857134CAC44}" destId="{21565DEB-54CB-4DDD-85FB-019AE0775C84}" srcOrd="0" destOrd="0" presId="urn:microsoft.com/office/officeart/2005/8/layout/equation1"/>
    <dgm:cxn modelId="{5F7A97FC-0DDE-4819-92DE-386F4350899D}" type="presOf" srcId="{A96E1B00-1856-4C09-9FBE-49F68DE1097A}" destId="{56AFFA3B-4AD9-4B0E-B78C-5D39E4950C51}" srcOrd="0" destOrd="0" presId="urn:microsoft.com/office/officeart/2005/8/layout/equation1"/>
    <dgm:cxn modelId="{27EA7494-CF8E-4F13-ACC1-9010BEB407A3}" type="presOf" srcId="{49EDE786-AD11-4804-BB02-46753D1C2DCC}" destId="{45C498D6-2241-48BD-9145-75A859BE14E9}" srcOrd="0" destOrd="0" presId="urn:microsoft.com/office/officeart/2005/8/layout/equation1"/>
    <dgm:cxn modelId="{7CD78025-A240-4825-99BA-5DC612882F7F}" type="presParOf" srcId="{3ECD1B34-5C3B-4CF3-B457-A571797B274C}" destId="{D1ED1655-962C-44E2-918A-A38EC93C91F3}" srcOrd="0" destOrd="0" presId="urn:microsoft.com/office/officeart/2005/8/layout/equation1"/>
    <dgm:cxn modelId="{66AE9880-9B28-4C67-A58B-EF014B82380C}" type="presParOf" srcId="{3ECD1B34-5C3B-4CF3-B457-A571797B274C}" destId="{E18F9389-A5C4-489B-B5E6-33B7951A30B1}" srcOrd="1" destOrd="0" presId="urn:microsoft.com/office/officeart/2005/8/layout/equation1"/>
    <dgm:cxn modelId="{082C234E-62C1-4822-968A-E138773E1DA4}" type="presParOf" srcId="{3ECD1B34-5C3B-4CF3-B457-A571797B274C}" destId="{56AFFA3B-4AD9-4B0E-B78C-5D39E4950C51}" srcOrd="2" destOrd="0" presId="urn:microsoft.com/office/officeart/2005/8/layout/equation1"/>
    <dgm:cxn modelId="{75E4D45D-71B3-4373-B2E7-D163FD86DA5F}" type="presParOf" srcId="{3ECD1B34-5C3B-4CF3-B457-A571797B274C}" destId="{F5ECBF14-9E8D-4D48-B301-AFF34EB00FA9}" srcOrd="3" destOrd="0" presId="urn:microsoft.com/office/officeart/2005/8/layout/equation1"/>
    <dgm:cxn modelId="{C624AD7E-402A-40B4-9E89-E6C2862B2878}" type="presParOf" srcId="{3ECD1B34-5C3B-4CF3-B457-A571797B274C}" destId="{EC9185B8-6F8B-46D3-BF59-461744AA1587}" srcOrd="4" destOrd="0" presId="urn:microsoft.com/office/officeart/2005/8/layout/equation1"/>
    <dgm:cxn modelId="{55EA1CDF-1E6C-4988-81B4-073B199005A0}" type="presParOf" srcId="{3ECD1B34-5C3B-4CF3-B457-A571797B274C}" destId="{F423C9FC-B120-4B1B-ABC9-ACBD71C3C810}" srcOrd="5" destOrd="0" presId="urn:microsoft.com/office/officeart/2005/8/layout/equation1"/>
    <dgm:cxn modelId="{7314C8B8-D370-4683-8ECF-0A85A47ED6EA}" type="presParOf" srcId="{3ECD1B34-5C3B-4CF3-B457-A571797B274C}" destId="{21565DEB-54CB-4DDD-85FB-019AE0775C84}" srcOrd="6" destOrd="0" presId="urn:microsoft.com/office/officeart/2005/8/layout/equation1"/>
    <dgm:cxn modelId="{114C2E1A-D64B-4826-8350-1F633B13C103}" type="presParOf" srcId="{3ECD1B34-5C3B-4CF3-B457-A571797B274C}" destId="{70057B9D-5113-47FD-B595-3A6530A2A0C6}" srcOrd="7" destOrd="0" presId="urn:microsoft.com/office/officeart/2005/8/layout/equation1"/>
    <dgm:cxn modelId="{A424E291-1566-4FC0-850E-A3DFD6CCF664}" type="presParOf" srcId="{3ECD1B34-5C3B-4CF3-B457-A571797B274C}" destId="{45C498D6-2241-48BD-9145-75A859BE14E9}" srcOrd="8" destOrd="0" presId="urn:microsoft.com/office/officeart/2005/8/layout/equation1"/>
  </dgm:cxnLst>
  <dgm:bg>
    <a:solidFill>
      <a:schemeClr val="bg1"/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ADFD0-A5DB-4E16-B44C-E5A99D03EF3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34A06804-CCE8-4DF7-92F7-6DD63BD301DC}">
      <dgm:prSet phldrT="[Text]"/>
      <dgm:spPr/>
      <dgm:t>
        <a:bodyPr/>
        <a:lstStyle/>
        <a:p>
          <a:r>
            <a:rPr lang="en-US" b="1" dirty="0" smtClean="0">
              <a:effectLst/>
            </a:rPr>
            <a:t>7a</a:t>
          </a:r>
          <a:endParaRPr lang="en-US" b="1" dirty="0">
            <a:effectLst/>
          </a:endParaRPr>
        </a:p>
      </dgm:t>
    </dgm:pt>
    <dgm:pt modelId="{E879C053-171F-4166-B846-3C38594CD1F3}" type="parTrans" cxnId="{25353A56-E1DD-4922-A7D5-2F30E3700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6E1B00-1856-4C09-9FBE-49F68DE1097A}" type="sibTrans" cxnId="{25353A56-E1DD-4922-A7D5-2F30E3700973}">
      <dgm:prSet/>
      <dgm:spPr>
        <a:solidFill>
          <a:schemeClr val="tx1"/>
        </a:solidFill>
        <a:ln w="76200"/>
      </dgm:spPr>
      <dgm:t>
        <a:bodyPr/>
        <a:lstStyle/>
        <a:p>
          <a:endParaRPr lang="en-US" b="1" dirty="0">
            <a:solidFill>
              <a:srgbClr val="C00000"/>
            </a:solidFill>
          </a:endParaRPr>
        </a:p>
      </dgm:t>
    </dgm:pt>
    <dgm:pt modelId="{FB765825-7C86-48A5-9986-F44801B737FF}">
      <dgm:prSet phldrT="[Text]"/>
      <dgm:spPr/>
      <dgm:t>
        <a:bodyPr/>
        <a:lstStyle/>
        <a:p>
          <a:r>
            <a:rPr lang="en-US" b="1" dirty="0" smtClean="0"/>
            <a:t>4a</a:t>
          </a:r>
          <a:endParaRPr lang="en-US" b="1" dirty="0"/>
        </a:p>
      </dgm:t>
    </dgm:pt>
    <dgm:pt modelId="{FDCEDBA5-0B76-4F4A-BC05-61C94897481A}" type="parTrans" cxnId="{DB0CD9AC-21F3-4009-B7A2-D979DACBB0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4A1D0-CA45-45B4-BA92-1857134CAC44}" type="sibTrans" cxnId="{DB0CD9AC-21F3-4009-B7A2-D979DACBB099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9EDE786-AD11-4804-BB02-46753D1C2DCC}">
      <dgm:prSet phldrT="[Text]"/>
      <dgm:spPr/>
      <dgm:t>
        <a:bodyPr/>
        <a:lstStyle/>
        <a:p>
          <a:r>
            <a:rPr lang="en-US" b="1" dirty="0" smtClean="0"/>
            <a:t>3a</a:t>
          </a:r>
          <a:endParaRPr lang="en-US" b="1" dirty="0"/>
        </a:p>
      </dgm:t>
    </dgm:pt>
    <dgm:pt modelId="{F23CAF6B-6F18-4953-8D6A-F0D5D69C878E}" type="par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FD7C53-EA54-4C94-8180-E520A516E61E}" type="sib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CD1B34-5C3B-4CF3-B457-A571797B274C}" type="pres">
      <dgm:prSet presAssocID="{580ADFD0-A5DB-4E16-B44C-E5A99D03EF3F}" presName="linearFlow" presStyleCnt="0">
        <dgm:presLayoutVars>
          <dgm:dir/>
          <dgm:resizeHandles val="exact"/>
        </dgm:presLayoutVars>
      </dgm:prSet>
      <dgm:spPr/>
    </dgm:pt>
    <dgm:pt modelId="{D1ED1655-962C-44E2-918A-A38EC93C91F3}" type="pres">
      <dgm:prSet presAssocID="{34A06804-CCE8-4DF7-92F7-6DD63BD301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9389-A5C4-489B-B5E6-33B7951A30B1}" type="pres">
      <dgm:prSet presAssocID="{A96E1B00-1856-4C09-9FBE-49F68DE1097A}" presName="spacerL" presStyleCnt="0"/>
      <dgm:spPr/>
    </dgm:pt>
    <dgm:pt modelId="{56AFFA3B-4AD9-4B0E-B78C-5D39E4950C51}" type="pres">
      <dgm:prSet presAssocID="{A96E1B00-1856-4C09-9FBE-49F68DE1097A}" presName="sibTrans" presStyleLbl="sibTrans2D1" presStyleIdx="0" presStyleCnt="2" custLinFactX="-9686" custLinFactNeighborX="-100000" custLinFactNeighborY="-197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F5ECBF14-9E8D-4D48-B301-AFF34EB00FA9}" type="pres">
      <dgm:prSet presAssocID="{A96E1B00-1856-4C09-9FBE-49F68DE1097A}" presName="spacerR" presStyleCnt="0"/>
      <dgm:spPr/>
    </dgm:pt>
    <dgm:pt modelId="{EC9185B8-6F8B-46D3-BF59-461744AA1587}" type="pres">
      <dgm:prSet presAssocID="{FB765825-7C86-48A5-9986-F44801B737FF}" presName="node" presStyleLbl="node1" presStyleIdx="1" presStyleCnt="3" custLinFactX="-1162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C9FC-B120-4B1B-ABC9-ACBD71C3C810}" type="pres">
      <dgm:prSet presAssocID="{AD24A1D0-CA45-45B4-BA92-1857134CAC44}" presName="spacerL" presStyleCnt="0"/>
      <dgm:spPr/>
    </dgm:pt>
    <dgm:pt modelId="{21565DEB-54CB-4DDD-85FB-019AE0775C84}" type="pres">
      <dgm:prSet presAssocID="{AD24A1D0-CA45-45B4-BA92-1857134CAC44}" presName="sibTrans" presStyleLbl="sibTrans2D1" presStyleIdx="1" presStyleCnt="2" custLinFactX="-28799" custLinFactNeighborX="-100000"/>
      <dgm:spPr/>
      <dgm:t>
        <a:bodyPr/>
        <a:lstStyle/>
        <a:p>
          <a:endParaRPr lang="en-US"/>
        </a:p>
      </dgm:t>
    </dgm:pt>
    <dgm:pt modelId="{70057B9D-5113-47FD-B595-3A6530A2A0C6}" type="pres">
      <dgm:prSet presAssocID="{AD24A1D0-CA45-45B4-BA92-1857134CAC44}" presName="spacerR" presStyleCnt="0"/>
      <dgm:spPr/>
    </dgm:pt>
    <dgm:pt modelId="{45C498D6-2241-48BD-9145-75A859BE14E9}" type="pres">
      <dgm:prSet presAssocID="{49EDE786-AD11-4804-BB02-46753D1C2DCC}" presName="node" presStyleLbl="node1" presStyleIdx="2" presStyleCnt="3" custLinFactX="-22714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CA254-3044-4C10-A8B3-82B60540E26D}" srcId="{580ADFD0-A5DB-4E16-B44C-E5A99D03EF3F}" destId="{49EDE786-AD11-4804-BB02-46753D1C2DCC}" srcOrd="2" destOrd="0" parTransId="{F23CAF6B-6F18-4953-8D6A-F0D5D69C878E}" sibTransId="{89FD7C53-EA54-4C94-8180-E520A516E61E}"/>
    <dgm:cxn modelId="{3BA9861A-6AF6-4BDB-9327-B9EF307CD1DE}" type="presOf" srcId="{FB765825-7C86-48A5-9986-F44801B737FF}" destId="{EC9185B8-6F8B-46D3-BF59-461744AA1587}" srcOrd="0" destOrd="0" presId="urn:microsoft.com/office/officeart/2005/8/layout/equation1"/>
    <dgm:cxn modelId="{95F0E50B-7251-4DBB-BD78-8D7AC4AADC38}" type="presOf" srcId="{580ADFD0-A5DB-4E16-B44C-E5A99D03EF3F}" destId="{3ECD1B34-5C3B-4CF3-B457-A571797B274C}" srcOrd="0" destOrd="0" presId="urn:microsoft.com/office/officeart/2005/8/layout/equation1"/>
    <dgm:cxn modelId="{5C0EEB4A-8334-4FC5-A341-A10B99CD7C82}" type="presOf" srcId="{34A06804-CCE8-4DF7-92F7-6DD63BD301DC}" destId="{D1ED1655-962C-44E2-918A-A38EC93C91F3}" srcOrd="0" destOrd="0" presId="urn:microsoft.com/office/officeart/2005/8/layout/equation1"/>
    <dgm:cxn modelId="{25353A56-E1DD-4922-A7D5-2F30E3700973}" srcId="{580ADFD0-A5DB-4E16-B44C-E5A99D03EF3F}" destId="{34A06804-CCE8-4DF7-92F7-6DD63BD301DC}" srcOrd="0" destOrd="0" parTransId="{E879C053-171F-4166-B846-3C38594CD1F3}" sibTransId="{A96E1B00-1856-4C09-9FBE-49F68DE1097A}"/>
    <dgm:cxn modelId="{D60A042B-99CE-471E-AAD6-15F99CEEF0FA}" type="presOf" srcId="{AD24A1D0-CA45-45B4-BA92-1857134CAC44}" destId="{21565DEB-54CB-4DDD-85FB-019AE0775C84}" srcOrd="0" destOrd="0" presId="urn:microsoft.com/office/officeart/2005/8/layout/equation1"/>
    <dgm:cxn modelId="{DB0CD9AC-21F3-4009-B7A2-D979DACBB099}" srcId="{580ADFD0-A5DB-4E16-B44C-E5A99D03EF3F}" destId="{FB765825-7C86-48A5-9986-F44801B737FF}" srcOrd="1" destOrd="0" parTransId="{FDCEDBA5-0B76-4F4A-BC05-61C94897481A}" sibTransId="{AD24A1D0-CA45-45B4-BA92-1857134CAC44}"/>
    <dgm:cxn modelId="{313C031E-74CE-483D-B583-B15D3137DFF8}" type="presOf" srcId="{A96E1B00-1856-4C09-9FBE-49F68DE1097A}" destId="{56AFFA3B-4AD9-4B0E-B78C-5D39E4950C51}" srcOrd="0" destOrd="0" presId="urn:microsoft.com/office/officeart/2005/8/layout/equation1"/>
    <dgm:cxn modelId="{39954D0E-7872-46FA-9E90-130F833955BE}" type="presOf" srcId="{49EDE786-AD11-4804-BB02-46753D1C2DCC}" destId="{45C498D6-2241-48BD-9145-75A859BE14E9}" srcOrd="0" destOrd="0" presId="urn:microsoft.com/office/officeart/2005/8/layout/equation1"/>
    <dgm:cxn modelId="{BBE4B4AB-9B5A-401A-AE72-8CF1E0352261}" type="presParOf" srcId="{3ECD1B34-5C3B-4CF3-B457-A571797B274C}" destId="{D1ED1655-962C-44E2-918A-A38EC93C91F3}" srcOrd="0" destOrd="0" presId="urn:microsoft.com/office/officeart/2005/8/layout/equation1"/>
    <dgm:cxn modelId="{F3736E89-354C-4D36-BAC0-42FBBBF27CAD}" type="presParOf" srcId="{3ECD1B34-5C3B-4CF3-B457-A571797B274C}" destId="{E18F9389-A5C4-489B-B5E6-33B7951A30B1}" srcOrd="1" destOrd="0" presId="urn:microsoft.com/office/officeart/2005/8/layout/equation1"/>
    <dgm:cxn modelId="{07312CED-639D-416B-A3E4-FBB813188C73}" type="presParOf" srcId="{3ECD1B34-5C3B-4CF3-B457-A571797B274C}" destId="{56AFFA3B-4AD9-4B0E-B78C-5D39E4950C51}" srcOrd="2" destOrd="0" presId="urn:microsoft.com/office/officeart/2005/8/layout/equation1"/>
    <dgm:cxn modelId="{EFB2A38B-B571-46A5-A0FA-09477576A97C}" type="presParOf" srcId="{3ECD1B34-5C3B-4CF3-B457-A571797B274C}" destId="{F5ECBF14-9E8D-4D48-B301-AFF34EB00FA9}" srcOrd="3" destOrd="0" presId="urn:microsoft.com/office/officeart/2005/8/layout/equation1"/>
    <dgm:cxn modelId="{5235C921-23FB-44FA-B2BE-0349A3D9D305}" type="presParOf" srcId="{3ECD1B34-5C3B-4CF3-B457-A571797B274C}" destId="{EC9185B8-6F8B-46D3-BF59-461744AA1587}" srcOrd="4" destOrd="0" presId="urn:microsoft.com/office/officeart/2005/8/layout/equation1"/>
    <dgm:cxn modelId="{08D931FF-7901-40AD-8F7C-A6302490C22F}" type="presParOf" srcId="{3ECD1B34-5C3B-4CF3-B457-A571797B274C}" destId="{F423C9FC-B120-4B1B-ABC9-ACBD71C3C810}" srcOrd="5" destOrd="0" presId="urn:microsoft.com/office/officeart/2005/8/layout/equation1"/>
    <dgm:cxn modelId="{00087996-7AF5-48B4-9096-7CDD4D1FF8AD}" type="presParOf" srcId="{3ECD1B34-5C3B-4CF3-B457-A571797B274C}" destId="{21565DEB-54CB-4DDD-85FB-019AE0775C84}" srcOrd="6" destOrd="0" presId="urn:microsoft.com/office/officeart/2005/8/layout/equation1"/>
    <dgm:cxn modelId="{7798326B-3EAD-4478-82FB-28B22CD073D7}" type="presParOf" srcId="{3ECD1B34-5C3B-4CF3-B457-A571797B274C}" destId="{70057B9D-5113-47FD-B595-3A6530A2A0C6}" srcOrd="7" destOrd="0" presId="urn:microsoft.com/office/officeart/2005/8/layout/equation1"/>
    <dgm:cxn modelId="{0428311F-450B-4910-BF42-D166E22F3A51}" type="presParOf" srcId="{3ECD1B34-5C3B-4CF3-B457-A571797B274C}" destId="{45C498D6-2241-48BD-9145-75A859BE14E9}" srcOrd="8" destOrd="0" presId="urn:microsoft.com/office/officeart/2005/8/layout/equation1"/>
  </dgm:cxnLst>
  <dgm:bg>
    <a:solidFill>
      <a:schemeClr val="bg1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0ADFD0-A5DB-4E16-B44C-E5A99D03EF3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34A06804-CCE8-4DF7-92F7-6DD63BD301DC}">
      <dgm:prSet phldrT="[Text]" custT="1"/>
      <dgm:spPr/>
      <dgm:t>
        <a:bodyPr/>
        <a:lstStyle/>
        <a:p>
          <a:r>
            <a:rPr lang="en-US" sz="3200" b="1" dirty="0" smtClean="0">
              <a:effectLst/>
            </a:rPr>
            <a:t>7a</a:t>
          </a:r>
          <a:endParaRPr lang="en-US" sz="3200" b="1" dirty="0">
            <a:effectLst/>
          </a:endParaRPr>
        </a:p>
      </dgm:t>
    </dgm:pt>
    <dgm:pt modelId="{E879C053-171F-4166-B846-3C38594CD1F3}" type="parTrans" cxnId="{25353A56-E1DD-4922-A7D5-2F30E3700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6E1B00-1856-4C09-9FBE-49F68DE1097A}" type="sibTrans" cxnId="{25353A56-E1DD-4922-A7D5-2F30E3700973}">
      <dgm:prSet/>
      <dgm:spPr>
        <a:solidFill>
          <a:schemeClr val="tx1"/>
        </a:solidFill>
        <a:ln w="76200"/>
      </dgm:spPr>
      <dgm:t>
        <a:bodyPr/>
        <a:lstStyle/>
        <a:p>
          <a:endParaRPr lang="en-US" b="1">
            <a:solidFill>
              <a:srgbClr val="C00000"/>
            </a:solidFill>
          </a:endParaRPr>
        </a:p>
      </dgm:t>
    </dgm:pt>
    <dgm:pt modelId="{FB765825-7C86-48A5-9986-F44801B737FF}">
      <dgm:prSet phldrT="[Text]" custT="1"/>
      <dgm:spPr/>
      <dgm:t>
        <a:bodyPr/>
        <a:lstStyle/>
        <a:p>
          <a:r>
            <a:rPr lang="en-US" sz="3200" b="1" dirty="0" smtClean="0"/>
            <a:t>5b</a:t>
          </a:r>
          <a:endParaRPr lang="en-US" sz="3200" b="1" dirty="0"/>
        </a:p>
      </dgm:t>
    </dgm:pt>
    <dgm:pt modelId="{FDCEDBA5-0B76-4F4A-BC05-61C94897481A}" type="parTrans" cxnId="{DB0CD9AC-21F3-4009-B7A2-D979DACBB0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4A1D0-CA45-45B4-BA92-1857134CAC44}" type="sibTrans" cxnId="{DB0CD9AC-21F3-4009-B7A2-D979DACBB099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EDE786-AD11-4804-BB02-46753D1C2DCC}">
      <dgm:prSet phldrT="[Text]" custT="1"/>
      <dgm:spPr/>
      <dgm:t>
        <a:bodyPr/>
        <a:lstStyle/>
        <a:p>
          <a:r>
            <a:rPr lang="en-US" sz="3200" b="1" dirty="0" smtClean="0"/>
            <a:t>7a-5b</a:t>
          </a:r>
          <a:endParaRPr lang="en-US" sz="3200" b="1" dirty="0"/>
        </a:p>
      </dgm:t>
    </dgm:pt>
    <dgm:pt modelId="{F23CAF6B-6F18-4953-8D6A-F0D5D69C878E}" type="par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FD7C53-EA54-4C94-8180-E520A516E61E}" type="sibTrans" cxnId="{635CA254-3044-4C10-A8B3-82B60540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CD1B34-5C3B-4CF3-B457-A571797B274C}" type="pres">
      <dgm:prSet presAssocID="{580ADFD0-A5DB-4E16-B44C-E5A99D03EF3F}" presName="linearFlow" presStyleCnt="0">
        <dgm:presLayoutVars>
          <dgm:dir/>
          <dgm:resizeHandles val="exact"/>
        </dgm:presLayoutVars>
      </dgm:prSet>
      <dgm:spPr/>
    </dgm:pt>
    <dgm:pt modelId="{D1ED1655-962C-44E2-918A-A38EC93C91F3}" type="pres">
      <dgm:prSet presAssocID="{34A06804-CCE8-4DF7-92F7-6DD63BD301DC}" presName="node" presStyleLbl="node1" presStyleIdx="0" presStyleCnt="3" custScaleX="190499" custScaleY="149145" custLinFactNeighborX="17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9389-A5C4-489B-B5E6-33B7951A30B1}" type="pres">
      <dgm:prSet presAssocID="{A96E1B00-1856-4C09-9FBE-49F68DE1097A}" presName="spacerL" presStyleCnt="0"/>
      <dgm:spPr/>
    </dgm:pt>
    <dgm:pt modelId="{56AFFA3B-4AD9-4B0E-B78C-5D39E4950C51}" type="pres">
      <dgm:prSet presAssocID="{A96E1B00-1856-4C09-9FBE-49F68DE1097A}" presName="sibTrans" presStyleLbl="sibTrans2D1" presStyleIdx="0" presStyleCnt="2" custScaleX="83415" custScaleY="76087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F5ECBF14-9E8D-4D48-B301-AFF34EB00FA9}" type="pres">
      <dgm:prSet presAssocID="{A96E1B00-1856-4C09-9FBE-49F68DE1097A}" presName="spacerR" presStyleCnt="0"/>
      <dgm:spPr/>
    </dgm:pt>
    <dgm:pt modelId="{EC9185B8-6F8B-46D3-BF59-461744AA1587}" type="pres">
      <dgm:prSet presAssocID="{FB765825-7C86-48A5-9986-F44801B737FF}" presName="node" presStyleLbl="node1" presStyleIdx="1" presStyleCnt="3" custScaleX="192856" custScaleY="140636" custLinFactX="-7835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C9FC-B120-4B1B-ABC9-ACBD71C3C810}" type="pres">
      <dgm:prSet presAssocID="{AD24A1D0-CA45-45B4-BA92-1857134CAC44}" presName="spacerL" presStyleCnt="0"/>
      <dgm:spPr/>
    </dgm:pt>
    <dgm:pt modelId="{21565DEB-54CB-4DDD-85FB-019AE0775C84}" type="pres">
      <dgm:prSet presAssocID="{AD24A1D0-CA45-45B4-BA92-1857134CAC44}" presName="sibTrans" presStyleLbl="sibTrans2D1" presStyleIdx="1" presStyleCnt="2" custLinFactX="-9057" custLinFactNeighborX="-100000"/>
      <dgm:spPr/>
      <dgm:t>
        <a:bodyPr/>
        <a:lstStyle/>
        <a:p>
          <a:endParaRPr lang="en-US"/>
        </a:p>
      </dgm:t>
    </dgm:pt>
    <dgm:pt modelId="{70057B9D-5113-47FD-B595-3A6530A2A0C6}" type="pres">
      <dgm:prSet presAssocID="{AD24A1D0-CA45-45B4-BA92-1857134CAC44}" presName="spacerR" presStyleCnt="0"/>
      <dgm:spPr/>
    </dgm:pt>
    <dgm:pt modelId="{45C498D6-2241-48BD-9145-75A859BE14E9}" type="pres">
      <dgm:prSet presAssocID="{49EDE786-AD11-4804-BB02-46753D1C2DCC}" presName="node" presStyleLbl="node1" presStyleIdx="2" presStyleCnt="3" custScaleX="383121" custScaleY="160628" custLinFactX="-1463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CA254-3044-4C10-A8B3-82B60540E26D}" srcId="{580ADFD0-A5DB-4E16-B44C-E5A99D03EF3F}" destId="{49EDE786-AD11-4804-BB02-46753D1C2DCC}" srcOrd="2" destOrd="0" parTransId="{F23CAF6B-6F18-4953-8D6A-F0D5D69C878E}" sibTransId="{89FD7C53-EA54-4C94-8180-E520A516E61E}"/>
    <dgm:cxn modelId="{0C51ECDC-632D-41A8-923E-9B4FF5454552}" type="presOf" srcId="{FB765825-7C86-48A5-9986-F44801B737FF}" destId="{EC9185B8-6F8B-46D3-BF59-461744AA1587}" srcOrd="0" destOrd="0" presId="urn:microsoft.com/office/officeart/2005/8/layout/equation1"/>
    <dgm:cxn modelId="{89A4F602-366D-48DD-9DD7-4DA01ED4F00B}" type="presOf" srcId="{A96E1B00-1856-4C09-9FBE-49F68DE1097A}" destId="{56AFFA3B-4AD9-4B0E-B78C-5D39E4950C51}" srcOrd="0" destOrd="0" presId="urn:microsoft.com/office/officeart/2005/8/layout/equation1"/>
    <dgm:cxn modelId="{3552F10E-65D6-45F5-A667-74C3D2FDA4BC}" type="presOf" srcId="{AD24A1D0-CA45-45B4-BA92-1857134CAC44}" destId="{21565DEB-54CB-4DDD-85FB-019AE0775C84}" srcOrd="0" destOrd="0" presId="urn:microsoft.com/office/officeart/2005/8/layout/equation1"/>
    <dgm:cxn modelId="{629B1401-FE89-4540-B6C0-349B72BE6494}" type="presOf" srcId="{49EDE786-AD11-4804-BB02-46753D1C2DCC}" destId="{45C498D6-2241-48BD-9145-75A859BE14E9}" srcOrd="0" destOrd="0" presId="urn:microsoft.com/office/officeart/2005/8/layout/equation1"/>
    <dgm:cxn modelId="{6460EACD-B08E-4421-945B-6D20E44D5763}" type="presOf" srcId="{580ADFD0-A5DB-4E16-B44C-E5A99D03EF3F}" destId="{3ECD1B34-5C3B-4CF3-B457-A571797B274C}" srcOrd="0" destOrd="0" presId="urn:microsoft.com/office/officeart/2005/8/layout/equation1"/>
    <dgm:cxn modelId="{25353A56-E1DD-4922-A7D5-2F30E3700973}" srcId="{580ADFD0-A5DB-4E16-B44C-E5A99D03EF3F}" destId="{34A06804-CCE8-4DF7-92F7-6DD63BD301DC}" srcOrd="0" destOrd="0" parTransId="{E879C053-171F-4166-B846-3C38594CD1F3}" sibTransId="{A96E1B00-1856-4C09-9FBE-49F68DE1097A}"/>
    <dgm:cxn modelId="{5EAF5B9D-6CD0-40C4-B325-78C564EBD0CB}" type="presOf" srcId="{34A06804-CCE8-4DF7-92F7-6DD63BD301DC}" destId="{D1ED1655-962C-44E2-918A-A38EC93C91F3}" srcOrd="0" destOrd="0" presId="urn:microsoft.com/office/officeart/2005/8/layout/equation1"/>
    <dgm:cxn modelId="{DB0CD9AC-21F3-4009-B7A2-D979DACBB099}" srcId="{580ADFD0-A5DB-4E16-B44C-E5A99D03EF3F}" destId="{FB765825-7C86-48A5-9986-F44801B737FF}" srcOrd="1" destOrd="0" parTransId="{FDCEDBA5-0B76-4F4A-BC05-61C94897481A}" sibTransId="{AD24A1D0-CA45-45B4-BA92-1857134CAC44}"/>
    <dgm:cxn modelId="{8B7AE78C-D984-4C3A-8A12-F23F4E85AB69}" type="presParOf" srcId="{3ECD1B34-5C3B-4CF3-B457-A571797B274C}" destId="{D1ED1655-962C-44E2-918A-A38EC93C91F3}" srcOrd="0" destOrd="0" presId="urn:microsoft.com/office/officeart/2005/8/layout/equation1"/>
    <dgm:cxn modelId="{7294CA67-BC33-4533-86A7-60C45BB00238}" type="presParOf" srcId="{3ECD1B34-5C3B-4CF3-B457-A571797B274C}" destId="{E18F9389-A5C4-489B-B5E6-33B7951A30B1}" srcOrd="1" destOrd="0" presId="urn:microsoft.com/office/officeart/2005/8/layout/equation1"/>
    <dgm:cxn modelId="{0066F96B-1AC7-40AA-9032-263331917C9D}" type="presParOf" srcId="{3ECD1B34-5C3B-4CF3-B457-A571797B274C}" destId="{56AFFA3B-4AD9-4B0E-B78C-5D39E4950C51}" srcOrd="2" destOrd="0" presId="urn:microsoft.com/office/officeart/2005/8/layout/equation1"/>
    <dgm:cxn modelId="{BAC8ED81-637D-4B79-BF4E-0AECF3298391}" type="presParOf" srcId="{3ECD1B34-5C3B-4CF3-B457-A571797B274C}" destId="{F5ECBF14-9E8D-4D48-B301-AFF34EB00FA9}" srcOrd="3" destOrd="0" presId="urn:microsoft.com/office/officeart/2005/8/layout/equation1"/>
    <dgm:cxn modelId="{14B3D3EA-2C97-4962-8FD2-2B35622E401C}" type="presParOf" srcId="{3ECD1B34-5C3B-4CF3-B457-A571797B274C}" destId="{EC9185B8-6F8B-46D3-BF59-461744AA1587}" srcOrd="4" destOrd="0" presId="urn:microsoft.com/office/officeart/2005/8/layout/equation1"/>
    <dgm:cxn modelId="{A320EAD9-BAC5-4EB4-A438-D22CA04A7C2C}" type="presParOf" srcId="{3ECD1B34-5C3B-4CF3-B457-A571797B274C}" destId="{F423C9FC-B120-4B1B-ABC9-ACBD71C3C810}" srcOrd="5" destOrd="0" presId="urn:microsoft.com/office/officeart/2005/8/layout/equation1"/>
    <dgm:cxn modelId="{29940639-9258-42B0-A866-FFFA244435A5}" type="presParOf" srcId="{3ECD1B34-5C3B-4CF3-B457-A571797B274C}" destId="{21565DEB-54CB-4DDD-85FB-019AE0775C84}" srcOrd="6" destOrd="0" presId="urn:microsoft.com/office/officeart/2005/8/layout/equation1"/>
    <dgm:cxn modelId="{29FA31E7-BBCD-4BC7-A899-19EBCA4FFFB4}" type="presParOf" srcId="{3ECD1B34-5C3B-4CF3-B457-A571797B274C}" destId="{70057B9D-5113-47FD-B595-3A6530A2A0C6}" srcOrd="7" destOrd="0" presId="urn:microsoft.com/office/officeart/2005/8/layout/equation1"/>
    <dgm:cxn modelId="{39CED6F1-ACA1-4287-A171-AE64C1645B2C}" type="presParOf" srcId="{3ECD1B34-5C3B-4CF3-B457-A571797B274C}" destId="{45C498D6-2241-48BD-9145-75A859BE14E9}" srcOrd="8" destOrd="0" presId="urn:microsoft.com/office/officeart/2005/8/layout/equation1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9C680-A08D-4CEF-A62B-C8117CA30AA7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83688-8C1F-48CC-B5CD-9BE22567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BE46C-0778-44B8-8A45-C6592B8E9B6F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025A4-038A-4459-A780-BF6062FC5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33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15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743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81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04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04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942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04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04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1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7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991295"/>
      </p:ext>
    </p:extLst>
  </p:cSld>
  <p:clrMapOvr>
    <a:masterClrMapping/>
  </p:clrMapOvr>
  <p:transition spd="slow">
    <p:wheel spokes="8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6614" y="-352009"/>
            <a:ext cx="1790700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314380" y="38927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 flipV="1">
            <a:off x="7098527" y="4812528"/>
            <a:ext cx="1686618" cy="240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6" y="4253123"/>
            <a:ext cx="1790700" cy="2552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870855C-539F-4BFD-85DE-4FD5C1DD417C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7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" y="119743"/>
            <a:ext cx="8915400" cy="6662057"/>
          </a:xfrm>
          <a:prstGeom prst="roundRect">
            <a:avLst>
              <a:gd name="adj" fmla="val 7960"/>
            </a:avLst>
          </a:prstGeom>
          <a:noFill/>
          <a:ln w="15240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375849" y="6581001"/>
            <a:ext cx="169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RAFIQUL  ISLAM  RATAN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mailto:m122754rtn@gmail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3" y="750279"/>
            <a:ext cx="7690340" cy="2966268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txBody>
          <a:bodyPr wrap="square" rtlCol="0">
            <a:prstTxWarp prst="textWave1">
              <a:avLst>
                <a:gd name="adj1" fmla="val 8144"/>
                <a:gd name="adj2" fmla="val -7554"/>
              </a:avLst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876800"/>
            <a:ext cx="1219200" cy="1828800"/>
          </a:xfrm>
          <a:prstGeom prst="rect">
            <a:avLst/>
          </a:prstGeom>
        </p:spPr>
      </p:pic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419600"/>
            <a:ext cx="1600200" cy="2400300"/>
          </a:xfrm>
          <a:prstGeom prst="rect">
            <a:avLst/>
          </a:prstGeom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3727938"/>
            <a:ext cx="1905000" cy="3130062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5372100"/>
            <a:ext cx="838200" cy="12573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219200" y="76200"/>
            <a:ext cx="2844063" cy="953272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057400" y="5181600"/>
            <a:ext cx="5334000" cy="46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514600" y="5257800"/>
            <a:ext cx="11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5326559"/>
            <a:ext cx="1063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00600" y="5265003"/>
            <a:ext cx="72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86400" y="5388114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+2x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" y="1143000"/>
            <a:ext cx="3352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2a +3b -5c+ 5x</a:t>
            </a:r>
            <a:endParaRPr lang="en-US" sz="4000" dirty="0"/>
          </a:p>
        </p:txBody>
      </p:sp>
      <p:sp>
        <p:nvSpPr>
          <p:cNvPr id="41" name="Rounded Rectangle 40"/>
          <p:cNvSpPr/>
          <p:nvPr/>
        </p:nvSpPr>
        <p:spPr>
          <a:xfrm>
            <a:off x="4114800" y="1143000"/>
            <a:ext cx="3124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7c -3a -3x -5b</a:t>
            </a:r>
            <a:endParaRPr lang="en-US" sz="4000" dirty="0"/>
          </a:p>
        </p:txBody>
      </p:sp>
      <p:sp>
        <p:nvSpPr>
          <p:cNvPr id="42" name="Rounded Rectangle 41"/>
          <p:cNvSpPr/>
          <p:nvPr/>
        </p:nvSpPr>
        <p:spPr>
          <a:xfrm>
            <a:off x="914400" y="1752600"/>
            <a:ext cx="2514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6b -3c  +8a</a:t>
            </a:r>
            <a:endParaRPr lang="en-US" sz="4000" dirty="0"/>
          </a:p>
        </p:txBody>
      </p:sp>
      <p:sp>
        <p:nvSpPr>
          <p:cNvPr id="45" name="Rounded Rectangle 44"/>
          <p:cNvSpPr/>
          <p:nvPr/>
        </p:nvSpPr>
        <p:spPr>
          <a:xfrm>
            <a:off x="685800" y="2286000"/>
            <a:ext cx="76962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সদৃশ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পদগুলোকে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স্ব-স্ব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চিহ্নসহ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পাই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endParaRPr lang="en-US" sz="2800" dirty="0"/>
          </a:p>
        </p:txBody>
      </p:sp>
      <p:sp>
        <p:nvSpPr>
          <p:cNvPr id="48" name="Rounded Rectangle 47"/>
          <p:cNvSpPr/>
          <p:nvPr/>
        </p:nvSpPr>
        <p:spPr>
          <a:xfrm>
            <a:off x="609600" y="1143000"/>
            <a:ext cx="3352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2a +3b -5c+ 5x</a:t>
            </a:r>
            <a:endParaRPr lang="en-US" sz="4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62400" y="10447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+7c</a:t>
            </a:r>
            <a:endParaRPr lang="en-US" sz="4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724400" y="1066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-3a</a:t>
            </a:r>
            <a:endParaRPr lang="en-US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486400" y="1066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-3x</a:t>
            </a:r>
            <a:endParaRPr lang="en-US" sz="4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248400" y="10447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-5b</a:t>
            </a:r>
            <a:endParaRPr lang="en-US" sz="4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752600"/>
            <a:ext cx="1066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+6b</a:t>
            </a:r>
            <a:endParaRPr lang="en-US" sz="4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524000" y="1752600"/>
            <a:ext cx="914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-3c</a:t>
            </a:r>
            <a:endParaRPr lang="en-US" sz="4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362200" y="1752600"/>
            <a:ext cx="1066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+8a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42442874"/>
      </p:ext>
    </p:extLst>
  </p:cSld>
  <p:clrMapOvr>
    <a:masterClrMapping/>
  </p:clrMapOvr>
  <p:transition spd="med">
    <p:pull dir="r"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 C 0.12205 -0.10162 0.24306 -0.18889 0.28333 -0.14746 C 0.32361 -0.10579 0.25035 0.16713 0.24167 0.24976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3334 0.384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393 L -0.24167 0.374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05 0.381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9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30833 0.3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 0.405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0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0.41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20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25 0.41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8" grpId="0"/>
      <p:bldP spid="101" grpId="0"/>
      <p:bldP spid="104" grpId="0"/>
      <p:bldP spid="45" grpId="0" animBg="1"/>
      <p:bldP spid="48" grpId="0" animBg="1"/>
      <p:bldP spid="48" grpId="1" animBg="1"/>
      <p:bldP spid="54" grpId="0"/>
      <p:bldP spid="54" grpId="1"/>
      <p:bldP spid="56" grpId="0"/>
      <p:bldP spid="56" grpId="1"/>
      <p:bldP spid="57" grpId="0"/>
      <p:bldP spid="57" grpId="1"/>
      <p:bldP spid="59" grpId="0"/>
      <p:bldP spid="5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960" y="1308446"/>
            <a:ext cx="76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544" y="1329656"/>
            <a:ext cx="115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898" y="1345048"/>
            <a:ext cx="111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150" y="1411287"/>
            <a:ext cx="120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1524" y="1329656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864" y="1438864"/>
            <a:ext cx="88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5312" y="1408710"/>
            <a:ext cx="101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8963" y="1429377"/>
            <a:ext cx="10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0231" y="1391212"/>
            <a:ext cx="104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0038" y="1328172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218" y="2141653"/>
            <a:ext cx="874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9185" y="2151540"/>
            <a:ext cx="9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9496" y="2197740"/>
            <a:ext cx="12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24808" y="2168042"/>
            <a:ext cx="71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481" y="1330989"/>
            <a:ext cx="82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4228" y="1302997"/>
            <a:ext cx="116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1616" y="1337045"/>
            <a:ext cx="107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7873" y="1420506"/>
            <a:ext cx="12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1348" y="1411539"/>
            <a:ext cx="105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8963" y="1420505"/>
            <a:ext cx="104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9202" y="1391212"/>
            <a:ext cx="974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6621" y="2136834"/>
            <a:ext cx="1159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64908" y="2156261"/>
            <a:ext cx="105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17272" y="2170621"/>
            <a:ext cx="78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9919" y="2197740"/>
            <a:ext cx="128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9970" y="1430122"/>
            <a:ext cx="119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156937" y="270756"/>
            <a:ext cx="2844063" cy="953272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2254935" y="5304692"/>
            <a:ext cx="5288865" cy="29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611518" y="5721310"/>
            <a:ext cx="11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60308" y="5755730"/>
            <a:ext cx="1063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3992" y="5724953"/>
            <a:ext cx="72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01348" y="5786509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457200"/>
            <a:ext cx="4239348" cy="106680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2874"/>
      </p:ext>
    </p:extLst>
  </p:cSld>
  <p:clrMapOvr>
    <a:masterClrMapping/>
  </p:clrMapOvr>
  <p:transition spd="med">
    <p:pull dir="ld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5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25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1598 0.35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78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3959 0.3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81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1736 0.34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41597 0.366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9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3403 0.383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9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361 0.37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187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1857 0.3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84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2188 0.371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49" grpId="0"/>
      <p:bldP spid="49" grpId="1"/>
      <p:bldP spid="52" grpId="0"/>
      <p:bldP spid="52" grpId="1"/>
      <p:bldP spid="55" grpId="0"/>
      <p:bldP spid="55" grpId="1"/>
      <p:bldP spid="58" grpId="0"/>
      <p:bldP spid="58" grpId="1"/>
      <p:bldP spid="61" grpId="0"/>
      <p:bldP spid="61" grpId="1"/>
      <p:bldP spid="64" grpId="0"/>
      <p:bldP spid="64" grpId="1"/>
      <p:bldP spid="67" grpId="0"/>
      <p:bldP spid="67" grpId="1"/>
      <p:bldP spid="70" grpId="0"/>
      <p:bldP spid="70" grpId="1"/>
      <p:bldP spid="73" grpId="0"/>
      <p:bldP spid="73" grpId="1"/>
      <p:bldP spid="89" grpId="0"/>
      <p:bldP spid="89" grpId="1"/>
      <p:bldP spid="95" grpId="0"/>
      <p:bldP spid="98" grpId="0"/>
      <p:bldP spid="101" grpId="0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3658" y="879052"/>
            <a:ext cx="3491542" cy="125454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60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িচের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পদগুলো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চিহ্নসহ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যোগ কর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;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i)  2a+3b, 3a+5b, 5a+6b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1808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5"/>
          <p:cNvGrpSpPr/>
          <p:nvPr/>
        </p:nvGrpSpPr>
        <p:grpSpPr>
          <a:xfrm>
            <a:off x="457200" y="473071"/>
            <a:ext cx="2797265" cy="2232563"/>
            <a:chOff x="2376711" y="76200"/>
            <a:chExt cx="3124200" cy="26254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11759605"/>
      </p:ext>
    </p:extLst>
  </p:cSld>
  <p:clrMapOvr>
    <a:masterClrMapping/>
  </p:clrMapOvr>
  <p:transition spd="med">
    <p:wipe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765110"/>
            <a:ext cx="45719" cy="317241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1094" y="671804"/>
            <a:ext cx="167951" cy="317241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6996" y="354563"/>
            <a:ext cx="914400" cy="914400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62001" y="1194323"/>
          <a:ext cx="3581399" cy="119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0464" y="503847"/>
            <a:ext cx="3652935" cy="6537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7a ও 4a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বিয়োগ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600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79328" y="467795"/>
            <a:ext cx="3731272" cy="6537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7a ও 5b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বিয়োগ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600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4659094" y="1138340"/>
          <a:ext cx="3831764" cy="119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Plus 15"/>
          <p:cNvSpPr/>
          <p:nvPr/>
        </p:nvSpPr>
        <p:spPr>
          <a:xfrm>
            <a:off x="6214187" y="3638938"/>
            <a:ext cx="914400" cy="914400"/>
          </a:xfrm>
          <a:prstGeom prst="mathPlus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Punched Tape 19"/>
          <p:cNvSpPr/>
          <p:nvPr/>
        </p:nvSpPr>
        <p:spPr>
          <a:xfrm>
            <a:off x="914400" y="4648200"/>
            <a:ext cx="3340361" cy="190808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একক</a:t>
            </a:r>
            <a:r>
              <a:rPr lang="en-US" sz="3200" b="1" u="sng" spc="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endParaRPr lang="en-US" sz="3200" b="1" u="sng" spc="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9a ও 5a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বিয়োগ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200" dirty="0"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Punched Tape 20"/>
          <p:cNvSpPr/>
          <p:nvPr/>
        </p:nvSpPr>
        <p:spPr>
          <a:xfrm>
            <a:off x="4889232" y="4648200"/>
            <a:ext cx="3492768" cy="190808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একক</a:t>
            </a:r>
            <a:r>
              <a:rPr lang="en-US" sz="3200" b="1" u="sng" spc="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endParaRPr lang="en-US" sz="3200" b="1" u="sng" spc="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9a ও 3b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বিয়োগ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200" dirty="0"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38200" y="2362200"/>
            <a:ext cx="1752600" cy="2057400"/>
            <a:chOff x="-76200" y="2362200"/>
            <a:chExt cx="1752600" cy="2057400"/>
          </a:xfrm>
        </p:grpSpPr>
        <p:sp>
          <p:nvSpPr>
            <p:cNvPr id="24" name="Rounded Rectangle 23"/>
            <p:cNvSpPr/>
            <p:nvPr/>
          </p:nvSpPr>
          <p:spPr>
            <a:xfrm>
              <a:off x="-76200" y="2362200"/>
              <a:ext cx="1048139" cy="54312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অথবা</a:t>
              </a:r>
              <a:endParaRPr lang="en-US" sz="28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52400" y="2388636"/>
              <a:ext cx="1524000" cy="2030964"/>
              <a:chOff x="152400" y="2388636"/>
              <a:chExt cx="1524000" cy="203096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933061" y="2388636"/>
                <a:ext cx="743339" cy="65379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7a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28600" y="3638939"/>
                <a:ext cx="1436915" cy="18661"/>
              </a:xfrm>
              <a:prstGeom prst="lin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/>
              <p:cNvSpPr/>
              <p:nvPr/>
            </p:nvSpPr>
            <p:spPr>
              <a:xfrm>
                <a:off x="914400" y="2988481"/>
                <a:ext cx="743339" cy="66911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56861" y="3765804"/>
                <a:ext cx="743339" cy="65379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3a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52400" y="3200400"/>
                <a:ext cx="895739" cy="65379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(-)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76800" y="2438400"/>
            <a:ext cx="2133600" cy="2057400"/>
            <a:chOff x="-76200" y="2362200"/>
            <a:chExt cx="2133600" cy="2057400"/>
          </a:xfrm>
        </p:grpSpPr>
        <p:sp>
          <p:nvSpPr>
            <p:cNvPr id="32" name="Rounded Rectangle 31"/>
            <p:cNvSpPr/>
            <p:nvPr/>
          </p:nvSpPr>
          <p:spPr>
            <a:xfrm>
              <a:off x="-76200" y="2362200"/>
              <a:ext cx="1048139" cy="54312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অথবা</a:t>
              </a:r>
              <a:endParaRPr lang="en-US" sz="28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8"/>
            <p:cNvGrpSpPr/>
            <p:nvPr/>
          </p:nvGrpSpPr>
          <p:grpSpPr>
            <a:xfrm>
              <a:off x="152400" y="2388636"/>
              <a:ext cx="1905000" cy="2030964"/>
              <a:chOff x="152400" y="2388636"/>
              <a:chExt cx="1905000" cy="203096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933061" y="2388636"/>
                <a:ext cx="743339" cy="65379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7a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228600" y="3638939"/>
                <a:ext cx="1436915" cy="18661"/>
              </a:xfrm>
              <a:prstGeom prst="lin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/>
              <p:cNvSpPr/>
              <p:nvPr/>
            </p:nvSpPr>
            <p:spPr>
              <a:xfrm>
                <a:off x="914400" y="2988481"/>
                <a:ext cx="743339" cy="66911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5b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09600" y="3765804"/>
                <a:ext cx="1447800" cy="65379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7a-5b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152400" y="3200400"/>
                <a:ext cx="895739" cy="65379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(-)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zoom dir="in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14" grpId="0" animBg="1"/>
      <p:bldGraphic spid="15" grpId="0">
        <p:bldAsOne/>
      </p:bldGraphic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219200" y="76200"/>
            <a:ext cx="2844063" cy="953272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1905000" y="3839308"/>
            <a:ext cx="5334000" cy="46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438400" y="38172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00400" y="38862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10b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72000" y="38934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-7c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" y="1143000"/>
            <a:ext cx="7086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3ab + 6b -2c  </a:t>
            </a:r>
            <a:r>
              <a:rPr lang="en-US" sz="4000" b="1" dirty="0" err="1" smtClean="0">
                <a:solidFill>
                  <a:schemeClr val="tx1"/>
                </a:solidFill>
              </a:rPr>
              <a:t>থেকে</a:t>
            </a:r>
            <a:r>
              <a:rPr lang="en-US" sz="4000" b="1" dirty="0" smtClean="0">
                <a:solidFill>
                  <a:schemeClr val="tx1"/>
                </a:solidFill>
              </a:rPr>
              <a:t>  2ab - 4b + 5c</a:t>
            </a:r>
            <a:endParaRPr lang="en-US" sz="40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685800" y="1828800"/>
            <a:ext cx="76962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সদৃশ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পদগুলোকে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স্ব-স্ব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চিহ্নসহ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পাই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endParaRPr lang="en-US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685800" y="1143000"/>
            <a:ext cx="2819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3ab + 6b -2c</a:t>
            </a:r>
            <a:endParaRPr lang="en-US" sz="40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1143000"/>
            <a:ext cx="3048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2ab - 4b + 5c</a:t>
            </a:r>
            <a:endParaRPr lang="en-US" sz="4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2590800" y="2438400"/>
            <a:ext cx="3124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3ab + 6b -2c </a:t>
            </a:r>
            <a:endParaRPr lang="en-US" sz="40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590800" y="2971800"/>
            <a:ext cx="3048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2ab - 4b + 5c</a:t>
            </a:r>
            <a:endParaRPr lang="en-US" sz="40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90382" y="3207603"/>
            <a:ext cx="3196018" cy="907197"/>
            <a:chOff x="2290382" y="3207603"/>
            <a:chExt cx="2886836" cy="907197"/>
          </a:xfrm>
        </p:grpSpPr>
        <p:sp>
          <p:nvSpPr>
            <p:cNvPr id="28" name="TextBox 27"/>
            <p:cNvSpPr txBox="1"/>
            <p:nvPr/>
          </p:nvSpPr>
          <p:spPr>
            <a:xfrm>
              <a:off x="2290382" y="3276600"/>
              <a:ext cx="833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43400" y="3207603"/>
              <a:ext cx="833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6600" y="32838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90464" y="4800600"/>
            <a:ext cx="7843936" cy="8478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দ্বিতীয়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রাশির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প্রতিটি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পদের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চিহ্ন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পরিবর্তন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লিখা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হয়েছে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হিসেবের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সময়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দ্বিতীয়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রাশির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চিহ্নগুলো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বাদ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দেওয়া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হয়েছে</a:t>
            </a:r>
            <a:endParaRPr lang="en-US" sz="2400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2874"/>
      </p:ext>
    </p:extLst>
  </p:cSld>
  <p:clrMapOvr>
    <a:masterClrMapping/>
  </p:clrMapOvr>
  <p:transition spd="med">
    <p:split orient="vert"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0416 0.1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667 L -0.21667 0.25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8" grpId="0"/>
      <p:bldP spid="101" grpId="0"/>
      <p:bldP spid="45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28600"/>
            <a:ext cx="369684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prstDash val="sys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জোড়ায়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4800" b="1" strike="sngStrike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4800" b="1" strike="sngStrike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143000"/>
            <a:ext cx="6477000" cy="1200329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/>
              <a:t>বিযোগ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করঃ</a:t>
            </a:r>
            <a:endParaRPr lang="en-US" sz="3600" b="1" u="sng" dirty="0" smtClean="0"/>
          </a:p>
          <a:p>
            <a:r>
              <a:rPr lang="en-US" sz="3600" b="1" dirty="0" smtClean="0"/>
              <a:t>4xy + 2yz + 5z </a:t>
            </a:r>
            <a:r>
              <a:rPr lang="en-US" sz="3600" b="1" dirty="0" err="1" smtClean="0"/>
              <a:t>থেকে</a:t>
            </a:r>
            <a:r>
              <a:rPr lang="en-US" sz="3600" b="1" dirty="0" smtClean="0"/>
              <a:t>   3xy – </a:t>
            </a:r>
            <a:r>
              <a:rPr lang="en-US" sz="3600" b="1" dirty="0" err="1" smtClean="0"/>
              <a:t>yz</a:t>
            </a:r>
            <a:r>
              <a:rPr lang="en-US" sz="3600" b="1" dirty="0" smtClean="0"/>
              <a:t> + 2z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2819400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4xy + 2yz + 5z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544669"/>
            <a:ext cx="2895600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+ 3xy – </a:t>
            </a:r>
            <a:r>
              <a:rPr lang="en-US" sz="3600" b="1" dirty="0" err="1" smtClean="0"/>
              <a:t>yz</a:t>
            </a:r>
            <a:r>
              <a:rPr lang="en-US" sz="3600" b="1" dirty="0" smtClean="0"/>
              <a:t> + 2z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2819400"/>
            <a:ext cx="2819400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4xy + 2yz + 5z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676400"/>
            <a:ext cx="2895600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+ 3xy – </a:t>
            </a:r>
            <a:r>
              <a:rPr lang="en-US" sz="3600" b="1" dirty="0" err="1" smtClean="0"/>
              <a:t>yz</a:t>
            </a:r>
            <a:r>
              <a:rPr lang="en-US" sz="3600" b="1" dirty="0" smtClean="0"/>
              <a:t> + 2z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4031397"/>
            <a:ext cx="2971800" cy="845403"/>
            <a:chOff x="2290382" y="3276600"/>
            <a:chExt cx="2684310" cy="845403"/>
          </a:xfrm>
        </p:grpSpPr>
        <p:sp>
          <p:nvSpPr>
            <p:cNvPr id="12" name="TextBox 11"/>
            <p:cNvSpPr txBox="1"/>
            <p:nvPr/>
          </p:nvSpPr>
          <p:spPr>
            <a:xfrm>
              <a:off x="2290382" y="3276600"/>
              <a:ext cx="833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40874" y="3291006"/>
              <a:ext cx="833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32838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1447800" y="4572000"/>
            <a:ext cx="5334000" cy="46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4724400"/>
            <a:ext cx="2895600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+ </a:t>
            </a:r>
            <a:r>
              <a:rPr lang="en-US" sz="3600" b="1" dirty="0" err="1" smtClean="0"/>
              <a:t>xy</a:t>
            </a:r>
            <a:r>
              <a:rPr lang="en-US" sz="3600" b="1" dirty="0" smtClean="0"/>
              <a:t> + 3yz + 3z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 spd="med">
    <p:strips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3334 0.1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6667 0.275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14600" y="3664803"/>
            <a:ext cx="3581400" cy="907197"/>
            <a:chOff x="2514600" y="3664803"/>
            <a:chExt cx="3581400" cy="907197"/>
          </a:xfrm>
        </p:grpSpPr>
        <p:sp>
          <p:nvSpPr>
            <p:cNvPr id="16" name="TextBox 15"/>
            <p:cNvSpPr txBox="1"/>
            <p:nvPr/>
          </p:nvSpPr>
          <p:spPr>
            <a:xfrm>
              <a:off x="2514600" y="3664803"/>
              <a:ext cx="8791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3741003"/>
              <a:ext cx="8791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6600" y="3741003"/>
              <a:ext cx="104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4001" y="3741003"/>
              <a:ext cx="891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47800" y="235803"/>
            <a:ext cx="216116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prstDash val="sys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বিয়োগ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391400" cy="707886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aseline="30000" dirty="0" smtClean="0"/>
              <a:t>4</a:t>
            </a:r>
            <a:r>
              <a:rPr lang="en-US" sz="4000" dirty="0" smtClean="0"/>
              <a:t>+ 2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sz="4000" dirty="0" smtClean="0"/>
              <a:t>+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sz="4000" dirty="0" smtClean="0"/>
              <a:t>+ 4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sz="4000" dirty="0" smtClean="0"/>
              <a:t>– 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sz="4000" dirty="0" smtClean="0"/>
              <a:t>+ 2x + 3</a:t>
            </a:r>
            <a:endParaRPr lang="en-US" sz="4000" baseline="300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2209800"/>
            <a:ext cx="76962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সদৃশ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পদগুলোকে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স্ব-স্ব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চিহ্নসহ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পাই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49514"/>
            <a:ext cx="30480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/>
              <a:t>4</a:t>
            </a:r>
            <a:r>
              <a:rPr lang="en-US" sz="4000" b="1" dirty="0" smtClean="0"/>
              <a:t>+ 2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sz="4000" b="1" dirty="0" smtClean="0"/>
              <a:t>+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sz="4000" b="1" dirty="0" smtClean="0"/>
              <a:t>+ 4</a:t>
            </a:r>
            <a:endParaRPr lang="en-US" sz="40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349514"/>
            <a:ext cx="8382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+ 3</a:t>
            </a:r>
            <a:endParaRPr lang="en-US" sz="40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667000"/>
            <a:ext cx="30480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/>
              <a:t>4</a:t>
            </a:r>
            <a:r>
              <a:rPr lang="en-US" sz="4000" b="1" dirty="0" smtClean="0"/>
              <a:t>+ 2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sz="4000" b="1" dirty="0" smtClean="0"/>
              <a:t>+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sz="4000" b="1" dirty="0" smtClean="0"/>
              <a:t>+ 4</a:t>
            </a:r>
            <a:endParaRPr lang="en-US" sz="40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349514"/>
            <a:ext cx="21336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 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sz="4000" b="1" dirty="0" smtClean="0"/>
              <a:t>– 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endParaRPr lang="en-US" sz="40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1371600"/>
            <a:ext cx="10668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+ 2x</a:t>
            </a:r>
            <a:endParaRPr lang="en-US" sz="40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343400"/>
            <a:ext cx="9144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+ 1</a:t>
            </a:r>
            <a:endParaRPr lang="en-US" sz="40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3254514"/>
            <a:ext cx="3733800" cy="707886"/>
          </a:xfrm>
          <a:prstGeom prst="rect">
            <a:avLst/>
          </a:prstGeom>
          <a:solidFill>
            <a:schemeClr val="bg1"/>
          </a:solidFill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  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sz="4000" b="1" dirty="0" smtClean="0"/>
              <a:t>– 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sz="4000" b="1" dirty="0" smtClean="0"/>
              <a:t>+ 3 + 2x</a:t>
            </a:r>
            <a:endParaRPr lang="en-US" sz="4000" b="1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905000" y="4372708"/>
            <a:ext cx="5334000" cy="46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33600" y="4321314"/>
            <a:ext cx="6096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en-US" sz="40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4321314"/>
            <a:ext cx="9906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 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en-US" sz="40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4343400"/>
            <a:ext cx="9906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- 2x</a:t>
            </a:r>
            <a:endParaRPr lang="en-US" sz="40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4343400"/>
            <a:ext cx="1219200" cy="7078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+ 3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endParaRPr lang="en-US" sz="40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0" y="228600"/>
            <a:ext cx="369684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prstDash val="sys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জোড়ায়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4800" b="1" strike="sngStrike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4800" b="1" strike="sngStrike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75 0.19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 0.2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11667 0.281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0417 0.284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3" grpId="0" animBg="1"/>
      <p:bldP spid="21" grpId="0"/>
      <p:bldP spid="22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বীজগণিতীয় রাশি হলে ,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blipFill rotWithShape="0">
                <a:blip r:embed="rId4"/>
                <a:stretch>
                  <a:fillRect l="-1919" t="-12568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1270" y="3758625"/>
            <a:ext cx="555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1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ও ৩য় রাশির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১ম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y=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1563" y="774282"/>
            <a:ext cx="3433637" cy="10523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u="sng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8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174" y="4292025"/>
            <a:ext cx="581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নির্ণয় 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685800" y="473071"/>
            <a:ext cx="2797265" cy="2232563"/>
            <a:chOff x="2376711" y="76200"/>
            <a:chExt cx="3124200" cy="262543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40255950"/>
      </p:ext>
    </p:extLst>
  </p:cSld>
  <p:clrMapOvr>
    <a:masterClrMapping/>
  </p:clrMapOvr>
  <p:transition spd="med">
    <p:comb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96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257800"/>
            <a:ext cx="65149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u="wavyDbl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b="1" u="wavyDbl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wavyDbl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u="wavyDbl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wavyDbl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b="1" u="wavyDbl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wavyDbl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b="1" u="wavyDbl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wavyDbl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b="1" u="wavyDbl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wavyDbl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Nikosh" pitchFamily="2" charset="0"/>
                <a:cs typeface="Nikosh" pitchFamily="2" charset="0"/>
              </a:rPr>
              <a:t>পারো</a:t>
            </a:r>
            <a:endParaRPr lang="en-US" sz="4000" b="1" u="wavyDbl" dirty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1192804"/>
      </p:ext>
    </p:extLst>
  </p:cSld>
  <p:clrMapOvr>
    <a:masterClrMapping/>
  </p:clrMapOvr>
  <p:transition spd="med">
    <p:comb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রাশিটির ২য় পদের সদৃশ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  <a:blipFill rotWithShape="0">
                <a:blip r:embed="rId4"/>
                <a:stretch>
                  <a:fillRect l="-3074" t="-13333" r="-1618" b="-1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1933" y="407078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1933" y="535671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823581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ounded Rectangle 10"/>
              <p:cNvSpPr/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ounded Rectangle 25"/>
              <p:cNvSpPr/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6664" y="2435080"/>
            <a:ext cx="761779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a+b-c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c+b-a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এর যোগফল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8405" y="5379414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2abc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63" y="410215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63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405" y="408565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+a-2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+2-2a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এবং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এর </a:t>
                </a:r>
                <a:r>
                  <a:rPr lang="bn-BD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যোগফল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/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blipFill rotWithShape="0">
                <a:blip r:embed="rId9"/>
                <a:stretch>
                  <a:fillRect l="-2870" t="-19340" r="-3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ounded Rectangle 17"/>
              <p:cNvSpPr/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ঘ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176031" y="4102157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+4a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812695" y="2000071"/>
            <a:ext cx="77193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সদৃশ ও বিসদৃশ পদের কয়েকটি বীজগণিতীয় রাশি তৈরি কর 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277137"/>
      </p:ext>
    </p:extLst>
  </p:cSld>
  <p:clrMapOvr>
    <a:masterClrMapping/>
  </p:clrMapOvr>
  <p:transition spd="med">
    <p:randomBar dir="vert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24080"/>
            <a:ext cx="4921623" cy="604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5712" y="3809212"/>
            <a:ext cx="3243077" cy="175769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434"/>
              </a:avLst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1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1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যোগ-বিয়োগ</a:t>
            </a:r>
            <a:endParaRPr lang="en-US" sz="1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5" y="1423097"/>
            <a:ext cx="1818646" cy="1981783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09898" y="4242811"/>
            <a:ext cx="3687656" cy="2080123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m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122754rtn@gmail.com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01717273704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Rafiq 0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095" y="1236879"/>
            <a:ext cx="2428060" cy="2774925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310485855"/>
      </p:ext>
    </p:extLst>
  </p:cSld>
  <p:clrMapOvr>
    <a:masterClrMapping/>
  </p:clrMapOvr>
  <p:transition spd="med">
    <p:strips dir="ru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470" y="2187974"/>
            <a:ext cx="4208930" cy="7076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245658" y="322731"/>
            <a:ext cx="4921623" cy="61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56530"/>
            <a:ext cx="6956615" cy="2191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99096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6930326"/>
      </p:ext>
    </p:extLst>
  </p:cSld>
  <p:clrMapOvr>
    <a:masterClrMapping/>
  </p:clrMapOvr>
  <p:transition spd="med">
    <p:pull dir="u"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059" y="1620985"/>
            <a:ext cx="5981700" cy="470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335341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370870"/>
      </p:ext>
    </p:extLst>
  </p:cSld>
  <p:clrMapOvr>
    <a:masterClrMapping/>
  </p:clrMapOvr>
  <p:transition spd="med">
    <p:plus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1" y="470648"/>
            <a:ext cx="6019799" cy="2958352"/>
            <a:chOff x="609601" y="470648"/>
            <a:chExt cx="6019799" cy="29583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789"/>
            <a:stretch>
              <a:fillRect/>
            </a:stretch>
          </p:blipFill>
          <p:spPr>
            <a:xfrm>
              <a:off x="609601" y="470648"/>
              <a:ext cx="5714999" cy="2958352"/>
            </a:xfrm>
            <a:prstGeom prst="rect">
              <a:avLst/>
            </a:prstGeom>
            <a:ln w="76200" cmpd="thinThick">
              <a:solidFill>
                <a:srgbClr val="C00000">
                  <a:alpha val="45000"/>
                </a:srgbClr>
              </a:solidFill>
            </a:ln>
          </p:spPr>
        </p:pic>
        <p:sp>
          <p:nvSpPr>
            <p:cNvPr id="4" name="Oval 3"/>
            <p:cNvSpPr/>
            <p:nvPr/>
          </p:nvSpPr>
          <p:spPr>
            <a:xfrm>
              <a:off x="5943600" y="1062319"/>
              <a:ext cx="685800" cy="80682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3657600"/>
            <a:ext cx="5867400" cy="2823882"/>
            <a:chOff x="533400" y="3657600"/>
            <a:chExt cx="5867400" cy="28238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rcRect l="18248"/>
            <a:stretch>
              <a:fillRect/>
            </a:stretch>
          </p:blipFill>
          <p:spPr>
            <a:xfrm>
              <a:off x="533400" y="3657600"/>
              <a:ext cx="5791200" cy="2823882"/>
            </a:xfrm>
            <a:prstGeom prst="rect">
              <a:avLst/>
            </a:prstGeom>
            <a:ln w="76200" cmpd="thinThick">
              <a:solidFill>
                <a:srgbClr val="00B0F0">
                  <a:alpha val="73000"/>
                </a:srgbClr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5715000" y="5517777"/>
              <a:ext cx="685800" cy="80682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10400" y="609600"/>
            <a:ext cx="160020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‘ক’ ও  চিত্র ‘খ’ এর পাখি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মধ্যে মিল ও অমিল খুজে বের কর 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58975"/>
      </p:ext>
    </p:extLst>
  </p:cSld>
  <p:clrMapOvr>
    <a:masterClrMapping/>
  </p:clrMapOvr>
  <p:transition spd="med">
    <p:wheel spokes="2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965" y="2220072"/>
            <a:ext cx="7096716" cy="2236076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বীজগণিতীয়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রাশির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যোগ</a:t>
            </a:r>
            <a:r>
              <a:rPr lang="en-US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</a:t>
            </a:r>
            <a:r>
              <a:rPr lang="en-US" sz="3600" u="sng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বিয়োগ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</a:t>
            </a:r>
            <a:endParaRPr lang="en-US" sz="3600" u="sng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35489" y="524437"/>
            <a:ext cx="4921623" cy="564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565231"/>
      </p:ext>
    </p:extLst>
  </p:cSld>
  <p:clrMapOvr>
    <a:masterClrMapping/>
  </p:clrMapOvr>
  <p:transition spd="med">
    <p:wedg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5777" y="3122206"/>
            <a:ext cx="6054623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;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1" y="3670048"/>
            <a:ext cx="5943600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বীজগণিতীয় রাশির যোগ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325" y="4211734"/>
            <a:ext cx="620227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রাশির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082" y="1644592"/>
            <a:ext cx="4038600" cy="8587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877602" y="378662"/>
            <a:ext cx="7138396" cy="956544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3926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9600" y="869557"/>
            <a:ext cx="4952359" cy="1721243"/>
            <a:chOff x="609600" y="420624"/>
            <a:chExt cx="4952359" cy="1721243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420624"/>
              <a:ext cx="4495800" cy="1712976"/>
              <a:chOff x="762000" y="591312"/>
              <a:chExt cx="4346448" cy="1712976"/>
            </a:xfrm>
            <a:solidFill>
              <a:schemeClr val="bg2">
                <a:lumMod val="10000"/>
              </a:schemeClr>
            </a:solidFill>
          </p:grpSpPr>
          <p:pic>
            <p:nvPicPr>
              <p:cNvPr id="4" name="Picture 3" descr="Picture12323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609600"/>
                <a:ext cx="688848" cy="1694688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" name="Picture 4" descr="Picture12323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800" y="591312"/>
                <a:ext cx="688848" cy="1694688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" name="Picture 5" descr="Picture12323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9800" y="591312"/>
                <a:ext cx="688848" cy="1694688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7" name="Picture 6" descr="Picture12323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591312"/>
                <a:ext cx="688848" cy="1694688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8" name="Picture 7" descr="Picture12323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0" y="591312"/>
                <a:ext cx="688848" cy="1694688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9" name="Picture 8" descr="Picture12323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591312"/>
                <a:ext cx="688848" cy="1694688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18" name="Rounded Rectangle 17"/>
            <p:cNvSpPr/>
            <p:nvPr/>
          </p:nvSpPr>
          <p:spPr>
            <a:xfrm rot="16200000">
              <a:off x="4415147" y="995054"/>
              <a:ext cx="1684666" cy="60895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সদৃশ চিত্র </a:t>
              </a:r>
              <a:endPara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9580" y="3429001"/>
            <a:ext cx="4568220" cy="2133599"/>
            <a:chOff x="689580" y="2667001"/>
            <a:chExt cx="4568220" cy="2133599"/>
          </a:xfrm>
        </p:grpSpPr>
        <p:grpSp>
          <p:nvGrpSpPr>
            <p:cNvPr id="16" name="Group 15"/>
            <p:cNvGrpSpPr/>
            <p:nvPr/>
          </p:nvGrpSpPr>
          <p:grpSpPr>
            <a:xfrm>
              <a:off x="689580" y="2914650"/>
              <a:ext cx="3882420" cy="1885950"/>
              <a:chOff x="914400" y="2838450"/>
              <a:chExt cx="3882420" cy="188595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14400" y="2838450"/>
                <a:ext cx="3882420" cy="1885950"/>
                <a:chOff x="914400" y="2838450"/>
                <a:chExt cx="3882420" cy="1885950"/>
              </a:xfrm>
            </p:grpSpPr>
            <p:pic>
              <p:nvPicPr>
                <p:cNvPr id="11" name="Picture 10" descr="Picture12323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4400" y="3086382"/>
                  <a:ext cx="688848" cy="1554506"/>
                </a:xfrm>
                <a:prstGeom prst="rect">
                  <a:avLst/>
                </a:prstGeom>
                <a:ln w="76200">
                  <a:noFill/>
                </a:ln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/>
                <a:srcRect l="43786" t="4981"/>
                <a:stretch>
                  <a:fillRect/>
                </a:stretch>
              </p:blipFill>
              <p:spPr>
                <a:xfrm>
                  <a:off x="1600200" y="2838450"/>
                  <a:ext cx="3196620" cy="1885950"/>
                </a:xfrm>
                <a:prstGeom prst="rect">
                  <a:avLst/>
                </a:prstGeom>
                <a:ln w="76200" cmpd="thickThin">
                  <a:noFill/>
                </a:ln>
              </p:spPr>
            </p:pic>
          </p:grpSp>
          <p:pic>
            <p:nvPicPr>
              <p:cNvPr id="14" name="Picture 13" descr="Picture12323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2971800"/>
                <a:ext cx="688848" cy="1554506"/>
              </a:xfrm>
              <a:prstGeom prst="rect">
                <a:avLst/>
              </a:prstGeom>
              <a:ln w="76200">
                <a:noFill/>
              </a:ln>
            </p:spPr>
          </p:pic>
        </p:grpSp>
        <p:sp>
          <p:nvSpPr>
            <p:cNvPr id="19" name="Rounded Rectangle 18"/>
            <p:cNvSpPr/>
            <p:nvPr/>
          </p:nvSpPr>
          <p:spPr>
            <a:xfrm rot="16200000">
              <a:off x="3905420" y="3410422"/>
              <a:ext cx="2095801" cy="60895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বিসদৃশ চিত্র 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67400" y="914400"/>
            <a:ext cx="2362200" cy="1295400"/>
          </a:xfrm>
          <a:prstGeom prst="roundRect">
            <a:avLst/>
          </a:prstGeom>
          <a:solidFill>
            <a:schemeClr val="bg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3a, 5a, 9a</a:t>
            </a:r>
          </a:p>
          <a:p>
            <a:pPr algn="ctr"/>
            <a:r>
              <a:rPr lang="en-US" sz="4000" b="1" u="sng" dirty="0" err="1" smtClean="0">
                <a:solidFill>
                  <a:srgbClr val="7030A0"/>
                </a:solidFill>
              </a:rPr>
              <a:t>সদৃশ</a:t>
            </a:r>
            <a:r>
              <a:rPr lang="en-US" sz="4000" b="1" u="sng" dirty="0" smtClean="0">
                <a:solidFill>
                  <a:srgbClr val="7030A0"/>
                </a:solidFill>
              </a:rPr>
              <a:t>  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পদ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91200" y="3886200"/>
            <a:ext cx="2667000" cy="1447800"/>
          </a:xfrm>
          <a:prstGeom prst="roundRect">
            <a:avLst/>
          </a:prstGeom>
          <a:solidFill>
            <a:schemeClr val="bg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3a, 5b, 9c</a:t>
            </a:r>
          </a:p>
          <a:p>
            <a:r>
              <a:rPr lang="en-US" sz="4000" b="1" u="sng" dirty="0" err="1" smtClean="0">
                <a:solidFill>
                  <a:srgbClr val="7030A0"/>
                </a:solidFill>
              </a:rPr>
              <a:t>বিসদৃশ</a:t>
            </a:r>
            <a:r>
              <a:rPr lang="en-US" sz="4000" b="1" u="sng" dirty="0" smtClean="0">
                <a:solidFill>
                  <a:srgbClr val="7030A0"/>
                </a:solidFill>
              </a:rPr>
              <a:t>  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পদ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00" y="609600"/>
            <a:ext cx="3429000" cy="3133344"/>
            <a:chOff x="762000" y="795528"/>
            <a:chExt cx="3429000" cy="3133344"/>
          </a:xfrm>
        </p:grpSpPr>
        <p:sp>
          <p:nvSpPr>
            <p:cNvPr id="5" name="Horizontal Scroll 4"/>
            <p:cNvSpPr/>
            <p:nvPr/>
          </p:nvSpPr>
          <p:spPr>
            <a:xfrm>
              <a:off x="1143000" y="795528"/>
              <a:ext cx="2514600" cy="880872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সদৃশ</a:t>
              </a:r>
              <a:r>
                <a:rPr lang="en-US" sz="4000" dirty="0" smtClean="0">
                  <a:solidFill>
                    <a:schemeClr val="tx1"/>
                  </a:solidFill>
                </a:rPr>
                <a:t> 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পদ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762000" y="1557528"/>
              <a:ext cx="3429000" cy="880872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chemeClr val="tx1"/>
                  </a:solidFill>
                </a:rPr>
                <a:t>b, 5b, 6b, 7b, 9b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Horizontal Scroll 6"/>
            <p:cNvSpPr/>
            <p:nvPr/>
          </p:nvSpPr>
          <p:spPr>
            <a:xfrm>
              <a:off x="762000" y="2286000"/>
              <a:ext cx="3276600" cy="880872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3a², 5a², -9a²</a:t>
              </a:r>
              <a:endParaRPr lang="en-US" sz="3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Horizontal Scroll 7"/>
            <p:cNvSpPr/>
            <p:nvPr/>
          </p:nvSpPr>
          <p:spPr>
            <a:xfrm>
              <a:off x="762000" y="3048000"/>
              <a:ext cx="3276600" cy="880872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2x²yab, -7abx²y</a:t>
              </a:r>
              <a:endParaRPr lang="en-US" sz="3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0" y="533400"/>
            <a:ext cx="3429000" cy="3133344"/>
            <a:chOff x="762000" y="795528"/>
            <a:chExt cx="3429000" cy="3133344"/>
          </a:xfrm>
        </p:grpSpPr>
        <p:sp>
          <p:nvSpPr>
            <p:cNvPr id="18" name="Horizontal Scroll 17"/>
            <p:cNvSpPr/>
            <p:nvPr/>
          </p:nvSpPr>
          <p:spPr>
            <a:xfrm>
              <a:off x="1143000" y="795528"/>
              <a:ext cx="2514600" cy="880872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বিসদৃশ</a:t>
              </a:r>
              <a:r>
                <a:rPr lang="en-US" sz="4000" dirty="0" smtClean="0">
                  <a:solidFill>
                    <a:schemeClr val="tx1"/>
                  </a:solidFill>
                </a:rPr>
                <a:t> 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পদ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9" name="Horizontal Scroll 18"/>
            <p:cNvSpPr/>
            <p:nvPr/>
          </p:nvSpPr>
          <p:spPr>
            <a:xfrm>
              <a:off x="762000" y="1557528"/>
              <a:ext cx="3429000" cy="880872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chemeClr val="tx1"/>
                  </a:solidFill>
                </a:rPr>
                <a:t>b, 5a, 6p, 7q, 9x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Horizontal Scroll 19"/>
            <p:cNvSpPr/>
            <p:nvPr/>
          </p:nvSpPr>
          <p:spPr>
            <a:xfrm>
              <a:off x="762000" y="2286000"/>
              <a:ext cx="3276600" cy="880872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3a², 5b², -9x²</a:t>
              </a:r>
              <a:endParaRPr lang="en-US" sz="3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Horizontal Scroll 20"/>
            <p:cNvSpPr/>
            <p:nvPr/>
          </p:nvSpPr>
          <p:spPr>
            <a:xfrm>
              <a:off x="762000" y="3048000"/>
              <a:ext cx="3276600" cy="880872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2x²yab, -7bcx²z</a:t>
              </a:r>
              <a:endParaRPr lang="en-US" sz="3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2" name="Flowchart: Punched Tape 21"/>
          <p:cNvSpPr/>
          <p:nvPr/>
        </p:nvSpPr>
        <p:spPr>
          <a:xfrm>
            <a:off x="457200" y="3810000"/>
            <a:ext cx="8305800" cy="1524000"/>
          </a:xfrm>
          <a:prstGeom prst="flowChartPunchedTap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একাধিক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বীজগণিতীয়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রাশির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অন্তর্ভুক্ত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যেসব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পদের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শুধুমাত্র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সাংখ্যিক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সহগে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পার্থক্য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রয়েছে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তাদেরকে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সদৃশ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পদ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</a:rPr>
              <a:t>অন্যথায়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পদগুলোকে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বিসদৃশ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পদ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</a:rPr>
              <a:t>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33600" y="838200"/>
            <a:ext cx="4239348" cy="106680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48040" y="363072"/>
            <a:ext cx="4921623" cy="551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2895600"/>
            <a:ext cx="6322567" cy="1200329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ও বিসদৃশ রাশি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খাতায় লিখ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1752600"/>
            <a:ext cx="6553200" cy="1066800"/>
          </a:xfrm>
          <a:prstGeom prst="roundRect">
            <a:avLst/>
          </a:prstGeom>
          <a:solidFill>
            <a:schemeClr val="bg1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5p, 6x, 3m,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x²yab, </a:t>
            </a:r>
            <a:r>
              <a:rPr lang="en-US" sz="3600" b="1" dirty="0" smtClean="0">
                <a:solidFill>
                  <a:schemeClr val="tx1"/>
                </a:solidFill>
              </a:rPr>
              <a:t>2x, 9m, 7a, 2mn, -</a:t>
            </a:r>
            <a:r>
              <a:rPr lang="en-US" sz="3600" b="1" dirty="0" err="1" smtClean="0">
                <a:solidFill>
                  <a:schemeClr val="tx1"/>
                </a:solidFill>
              </a:rPr>
              <a:t>ab</a:t>
            </a:r>
            <a:r>
              <a:rPr lang="en-US" sz="3600" b="1" dirty="0" smtClean="0">
                <a:solidFill>
                  <a:schemeClr val="tx1"/>
                </a:solidFill>
              </a:rPr>
              <a:t>, -p, </a:t>
            </a:r>
            <a:r>
              <a:rPr lang="en-US" sz="3600" b="1" dirty="0" err="1" smtClean="0">
                <a:solidFill>
                  <a:schemeClr val="tx1"/>
                </a:solidFill>
              </a:rPr>
              <a:t>pq</a:t>
            </a:r>
            <a:r>
              <a:rPr lang="en-US" sz="3600" b="1" dirty="0" smtClean="0">
                <a:solidFill>
                  <a:schemeClr val="tx1"/>
                </a:solidFill>
              </a:rPr>
              <a:t>, 6m, 5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x²yab, </a:t>
            </a:r>
            <a:r>
              <a:rPr lang="en-US" sz="3600" b="1" dirty="0" smtClean="0">
                <a:solidFill>
                  <a:schemeClr val="tx1"/>
                </a:solidFill>
              </a:rPr>
              <a:t>2ab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267309"/>
      </p:ext>
    </p:extLst>
  </p:cSld>
  <p:clrMapOvr>
    <a:masterClrMapping/>
  </p:clrMapOvr>
  <p:transition spd="med">
    <p:wip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765110"/>
            <a:ext cx="45719" cy="317241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1094" y="671804"/>
            <a:ext cx="167951" cy="317241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6996" y="354563"/>
            <a:ext cx="914400" cy="914400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1" y="1194323"/>
          <a:ext cx="3981061" cy="119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0465" y="503847"/>
            <a:ext cx="3340366" cy="6691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 ও 5a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যোগ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600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2"/>
          <p:cNvGrpSpPr/>
          <p:nvPr/>
        </p:nvGrpSpPr>
        <p:grpSpPr>
          <a:xfrm>
            <a:off x="933061" y="2258018"/>
            <a:ext cx="1530221" cy="2109692"/>
            <a:chOff x="933061" y="3116424"/>
            <a:chExt cx="1530221" cy="21096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951722" y="3116424"/>
              <a:ext cx="1511560" cy="2109692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3a</a:t>
              </a:r>
            </a:p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5a</a:t>
              </a:r>
            </a:p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8a</a:t>
              </a:r>
              <a:endPara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33061" y="4385388"/>
              <a:ext cx="1436915" cy="186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4879328" y="467795"/>
            <a:ext cx="3452326" cy="6691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 ও 5b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যোগ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600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4659094" y="1138340"/>
          <a:ext cx="3831764" cy="119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Plus 15"/>
          <p:cNvSpPr/>
          <p:nvPr/>
        </p:nvSpPr>
        <p:spPr>
          <a:xfrm>
            <a:off x="6214187" y="3638938"/>
            <a:ext cx="914400" cy="914400"/>
          </a:xfrm>
          <a:prstGeom prst="mathPlus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5393039" y="2239357"/>
            <a:ext cx="1530221" cy="2109692"/>
            <a:chOff x="933061" y="3116424"/>
            <a:chExt cx="1530221" cy="210969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951722" y="3116424"/>
              <a:ext cx="1511560" cy="2109692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3a</a:t>
              </a:r>
            </a:p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5b</a:t>
              </a:r>
            </a:p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3a+5b</a:t>
              </a:r>
              <a:endPara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3061" y="4385388"/>
              <a:ext cx="1436915" cy="186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lowchart: Punched Tape 19"/>
          <p:cNvSpPr/>
          <p:nvPr/>
        </p:nvSpPr>
        <p:spPr>
          <a:xfrm>
            <a:off x="1250297" y="4949916"/>
            <a:ext cx="3004464" cy="190808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একক</a:t>
            </a:r>
            <a:r>
              <a:rPr lang="en-US" sz="3200" b="1" u="sng" spc="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endParaRPr lang="en-US" sz="3200" b="1" u="sng" spc="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 ও 7a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যোগ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200" dirty="0"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Punched Tape 20"/>
          <p:cNvSpPr/>
          <p:nvPr/>
        </p:nvSpPr>
        <p:spPr>
          <a:xfrm>
            <a:off x="4889233" y="4875272"/>
            <a:ext cx="3004464" cy="190808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একক</a:t>
            </a:r>
            <a:r>
              <a:rPr lang="en-US" sz="3200" b="1" u="sng" spc="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endParaRPr lang="en-US" sz="3200" b="1" u="sng" spc="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 ও 5b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যোগ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3200" dirty="0"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5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5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14" grpId="0" animBg="1"/>
      <p:bldGraphic spid="15" grpId="0">
        <p:bldAsOne/>
      </p:bldGraphic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711</Words>
  <Application>Microsoft Office PowerPoint</Application>
  <PresentationFormat>On-screen Show (4:3)</PresentationFormat>
  <Paragraphs>213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প্রশ্নোত্তর পর্ব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Ratan</dc:creator>
  <cp:lastModifiedBy>Ratan</cp:lastModifiedBy>
  <cp:revision>131</cp:revision>
  <dcterms:created xsi:type="dcterms:W3CDTF">2006-08-16T00:00:00Z</dcterms:created>
  <dcterms:modified xsi:type="dcterms:W3CDTF">2009-09-17T17:33:00Z</dcterms:modified>
</cp:coreProperties>
</file>