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1" r:id="rId4"/>
    <p:sldId id="274" r:id="rId5"/>
    <p:sldId id="275" r:id="rId6"/>
    <p:sldId id="272" r:id="rId7"/>
    <p:sldId id="273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FAC88-D047-440F-90CA-0369629D0DA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072B0-BEBC-486C-8169-89FF6802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3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228600"/>
            <a:ext cx="8534400" cy="2359094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Doel-1612i3\Desktop\Download  Picture\flower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1549"/>
            <a:ext cx="6858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36" y="228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ধরনগুলো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" y="917763"/>
            <a:ext cx="2521901" cy="224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http://www.teachers.gov.bd/sites/default/files/styles/medium/public/photo/juvlein4.jpg?itok=4VZIey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31" y="914400"/>
            <a:ext cx="2390676" cy="2197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r="3955"/>
          <a:stretch/>
        </p:blipFill>
        <p:spPr>
          <a:xfrm>
            <a:off x="6358667" y="3812086"/>
            <a:ext cx="2784757" cy="237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ekush.files.wordpress.com/2010/12/122710_1909_2.png?w=6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61" y="3657600"/>
            <a:ext cx="2646936" cy="2382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2400" y="3687559"/>
            <a:ext cx="2437599" cy="2252911"/>
            <a:chOff x="357983" y="4429730"/>
            <a:chExt cx="2467924" cy="24518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17" y="4429730"/>
              <a:ext cx="2451890" cy="24518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83" y="5855582"/>
              <a:ext cx="1698623" cy="10191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149347" y="3160846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9791" y="3198668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2748" y="3124200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5259" y="6248400"/>
            <a:ext cx="200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পালানো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7272" y="6279115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পালানো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264694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নকল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16" y="931268"/>
            <a:ext cx="3285208" cy="22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5" y="1373479"/>
            <a:ext cx="2530510" cy="206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08" y="1418393"/>
            <a:ext cx="2528665" cy="203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03" y="1373479"/>
            <a:ext cx="2407366" cy="206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12" y="4129152"/>
            <a:ext cx="2917319" cy="212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2" r="21259"/>
          <a:stretch/>
        </p:blipFill>
        <p:spPr>
          <a:xfrm flipH="1">
            <a:off x="3230428" y="4022464"/>
            <a:ext cx="2935262" cy="228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7" descr="if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789" y="4022465"/>
            <a:ext cx="2665421" cy="2262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22820" y="6373336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টিকিটে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ভ্রমণ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5154" y="6417724"/>
            <a:ext cx="200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587" y="3537968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উচ্ছৃঙ্খল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5031" y="3575790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2947" y="3445849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মারপিট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639" y="6282043"/>
            <a:ext cx="276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উত্যক্ত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736" y="452184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9" y="932656"/>
            <a:ext cx="3459677" cy="2856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0"/>
          <a:stretch/>
        </p:blipFill>
        <p:spPr>
          <a:xfrm>
            <a:off x="5897315" y="1015268"/>
            <a:ext cx="3304562" cy="2736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368067" y="4521967"/>
            <a:ext cx="3302760" cy="1973289"/>
            <a:chOff x="6192411" y="4419969"/>
            <a:chExt cx="1688122" cy="15710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411" y="4925725"/>
              <a:ext cx="1684865" cy="1065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411" y="4419969"/>
              <a:ext cx="1688122" cy="9465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9" t="7620" r="11890" b="12367"/>
          <a:stretch/>
        </p:blipFill>
        <p:spPr>
          <a:xfrm>
            <a:off x="6547939" y="4187077"/>
            <a:ext cx="2214487" cy="2287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533698" y="3737382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7939" y="6492291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অশোভন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406" y="6512689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160" y="291862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7273" y="449675"/>
            <a:ext cx="8757022" cy="704230"/>
          </a:xfrm>
          <a:prstGeom prst="roundRect">
            <a:avLst/>
          </a:prstGeom>
          <a:noFill/>
          <a:ln w="5715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2" y="1274719"/>
            <a:ext cx="3842147" cy="2629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756022" y="4168826"/>
            <a:ext cx="2169059" cy="704230"/>
          </a:xfrm>
          <a:prstGeom prst="roundRect">
            <a:avLst/>
          </a:prstGeom>
          <a:noFill/>
          <a:ln w="571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8" y="1219200"/>
            <a:ext cx="4304764" cy="2666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5596310" y="4180627"/>
            <a:ext cx="2169059" cy="704230"/>
          </a:xfrm>
          <a:prstGeom prst="roundRect">
            <a:avLst/>
          </a:prstGeom>
          <a:noFill/>
          <a:ln w="571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5167484"/>
            <a:ext cx="8991600" cy="1416407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অপুর্ণ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হতাশার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ধাবিত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0987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99305" y="284956"/>
            <a:ext cx="8457407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1389856"/>
            <a:ext cx="3937000" cy="2425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" y="1377156"/>
            <a:ext cx="4214813" cy="2438400"/>
          </a:xfrm>
          <a:prstGeom prst="rect">
            <a:avLst/>
          </a:prstGeom>
        </p:spPr>
      </p:pic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3"/>
          <a:stretch/>
        </p:blipFill>
        <p:spPr>
          <a:xfrm>
            <a:off x="5066506" y="4094956"/>
            <a:ext cx="1968500" cy="2406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7" r="12963" b="20139"/>
          <a:stretch/>
        </p:blipFill>
        <p:spPr>
          <a:xfrm>
            <a:off x="6819106" y="4094956"/>
            <a:ext cx="2184400" cy="2406650"/>
          </a:xfrm>
          <a:prstGeom prst="rect">
            <a:avLst/>
          </a:prstGeom>
        </p:spPr>
      </p:pic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/>
          <a:stretch/>
        </p:blipFill>
        <p:spPr>
          <a:xfrm>
            <a:off x="2704306" y="4171156"/>
            <a:ext cx="2018507" cy="2339976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r="30051"/>
          <a:stretch/>
        </p:blipFill>
        <p:spPr>
          <a:xfrm>
            <a:off x="646906" y="4171157"/>
            <a:ext cx="2108200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9" y="533400"/>
            <a:ext cx="3795622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066800" y="3029744"/>
            <a:ext cx="2084189" cy="7620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অকাল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06" y="533400"/>
            <a:ext cx="4419600" cy="2522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5745735" y="3159094"/>
            <a:ext cx="2646126" cy="6096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3505200" cy="2328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876110" y="6084911"/>
            <a:ext cx="2286000" cy="8382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37455"/>
            <a:ext cx="4090075" cy="2300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5088788" y="6075417"/>
            <a:ext cx="3656807" cy="766889"/>
          </a:xfrm>
          <a:prstGeom prst="roundRect">
            <a:avLst/>
          </a:prstGeom>
          <a:noFill/>
          <a:ln w="381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ত্যাগী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78627"/>
            <a:ext cx="2837558" cy="2056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5" y="1187437"/>
            <a:ext cx="3303080" cy="2241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82843"/>
            <a:ext cx="3352800" cy="2200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0" y="4114800"/>
            <a:ext cx="3208468" cy="2011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366406" y="3564317"/>
            <a:ext cx="1504511" cy="474283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9800" y="3478231"/>
            <a:ext cx="1981200" cy="519982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7407" y="6315830"/>
            <a:ext cx="2232199" cy="389770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চিত্ত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6245942"/>
            <a:ext cx="2232199" cy="389770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701" y="152400"/>
            <a:ext cx="8970899" cy="958606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4" y="812259"/>
            <a:ext cx="3535680" cy="2253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57" y="812260"/>
            <a:ext cx="3545702" cy="2253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" y="4127356"/>
            <a:ext cx="4024043" cy="2320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t="6756" r="14992" b="4383"/>
          <a:stretch/>
        </p:blipFill>
        <p:spPr>
          <a:xfrm>
            <a:off x="5486400" y="3962400"/>
            <a:ext cx="3314700" cy="2468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630875" y="97381"/>
            <a:ext cx="8892537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ছবিগুলো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28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006" y="3200400"/>
            <a:ext cx="2362200" cy="685800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1406" y="3200400"/>
            <a:ext cx="2286000" cy="671399"/>
          </a:xfrm>
          <a:prstGeom prst="roundRect">
            <a:avLst/>
          </a:prstGeom>
          <a:noFill/>
          <a:ln w="571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72200" y="6248400"/>
            <a:ext cx="2819400" cy="760376"/>
          </a:xfrm>
          <a:prstGeom prst="roundRect">
            <a:avLst/>
          </a:prstGeom>
          <a:noFill/>
          <a:ln w="381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মেধার</a:t>
            </a:r>
            <a:r>
              <a:rPr lang="en-US" sz="2835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endParaRPr lang="en-US" sz="2835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319" y="1618456"/>
            <a:ext cx="4343400" cy="2667000"/>
            <a:chOff x="1847056" y="1676512"/>
            <a:chExt cx="5905500" cy="37567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056" y="1766094"/>
              <a:ext cx="5905500" cy="36671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19"/>
            <a:stretch/>
          </p:blipFill>
          <p:spPr>
            <a:xfrm>
              <a:off x="4952206" y="1676512"/>
              <a:ext cx="1752600" cy="10420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Rounded Rectangle 4"/>
          <p:cNvSpPr/>
          <p:nvPr/>
        </p:nvSpPr>
        <p:spPr>
          <a:xfrm>
            <a:off x="990600" y="4421224"/>
            <a:ext cx="2819400" cy="760376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বদলী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চাকরি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42" y="1694128"/>
            <a:ext cx="4449158" cy="259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5661917" y="4421224"/>
            <a:ext cx="2819400" cy="760376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5320" y="325492"/>
            <a:ext cx="8866280" cy="760376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চাকরিজীবিদের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" y="5334000"/>
            <a:ext cx="8991600" cy="1299687"/>
          </a:xfrm>
          <a:prstGeom prst="round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চাকুরিজিবীদের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বদলী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সন্তানেরা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পাল্লায়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অপাধের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971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696" y="-76200"/>
            <a:ext cx="301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735741"/>
            <a:ext cx="56971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206" y="2234347"/>
            <a:ext cx="303086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বিবাহবিচ্ছেদ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6976" y="2228056"/>
            <a:ext cx="263101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দারিদ্রতা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205" y="3152636"/>
            <a:ext cx="3030863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চিত্তবিনোদনের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8173" y="3152636"/>
            <a:ext cx="263101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আদর-যত্নের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1" y="3911025"/>
            <a:ext cx="902778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শিশুকিশোরদের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927" y="4813443"/>
            <a:ext cx="266666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0226" y="4821393"/>
            <a:ext cx="2511238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554" y="5846924"/>
            <a:ext cx="269140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5888" y="5809456"/>
            <a:ext cx="2585518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1389856"/>
            <a:ext cx="891308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কোনটি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686800" cy="7016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33400" y="3581400"/>
            <a:ext cx="37338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জাহেদুল ইসলাম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খাশবিয়ারা দাখিল মাদ্রাসা </a:t>
            </a:r>
          </a:p>
          <a:p>
            <a:pPr marL="0" indent="0">
              <a:buFont typeface="Arial" pitchFamily="34" charset="0"/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ভুয়াপুর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</a:p>
          <a:p>
            <a:pPr marL="0" indent="0">
              <a:buFont typeface="Arial" pitchFamily="34" charset="0"/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০১৭১০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৫৮০১০৪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মেইলঃ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zahed.islam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8484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bn-BD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1" y="1068982"/>
            <a:ext cx="2183694" cy="2360018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20" y="1138405"/>
            <a:ext cx="3783258" cy="49632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Pentagon 9"/>
          <p:cNvSpPr/>
          <p:nvPr/>
        </p:nvSpPr>
        <p:spPr>
          <a:xfrm flipH="1">
            <a:off x="4876800" y="4530735"/>
            <a:ext cx="3859004" cy="803265"/>
          </a:xfrm>
          <a:prstGeom prst="homePlate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5130660" y="2172791"/>
            <a:ext cx="3629025" cy="453370"/>
          </a:xfrm>
          <a:prstGeom prst="homePlate">
            <a:avLst>
              <a:gd name="adj" fmla="val 43333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-152400"/>
            <a:ext cx="2738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710625"/>
            <a:ext cx="5048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206" y="2234347"/>
            <a:ext cx="303086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6976" y="2228056"/>
            <a:ext cx="263101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205" y="3066256"/>
            <a:ext cx="303086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8173" y="3066256"/>
            <a:ext cx="263101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আর্ন্তজাতিক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727" y="3846400"/>
            <a:ext cx="879525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বয়সসীমা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927" y="4813443"/>
            <a:ext cx="279247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0226" y="4821393"/>
            <a:ext cx="251123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554" y="5846924"/>
            <a:ext cx="2691405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৭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১৬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5888" y="5809456"/>
            <a:ext cx="249886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525" y="1389856"/>
            <a:ext cx="860907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কিশোর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2910007" y="31916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06" y="1389856"/>
            <a:ext cx="4719606" cy="353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533400" y="4800600"/>
            <a:ext cx="8034063" cy="19428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বিরাজমান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ব্যাক্ত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23571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191000"/>
            <a:ext cx="7010400" cy="2123209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  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9" y="228600"/>
            <a:ext cx="73107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2" y="1133400"/>
            <a:ext cx="2590800" cy="2803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6" y="1254794"/>
            <a:ext cx="2777719" cy="2681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05" y="1358376"/>
            <a:ext cx="2514049" cy="257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14800"/>
            <a:ext cx="2361650" cy="2364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111181"/>
            <a:ext cx="2590800" cy="2632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04007" y="323056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বালকদের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7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02274"/>
            <a:ext cx="3128838" cy="2989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4" y="4034088"/>
            <a:ext cx="3384456" cy="2843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03801"/>
            <a:ext cx="3139157" cy="2559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3" y="781224"/>
            <a:ext cx="3535517" cy="2970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5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0807" y="625509"/>
            <a:ext cx="6623315" cy="5541956"/>
            <a:chOff x="1370807" y="625509"/>
            <a:chExt cx="6623315" cy="55419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807" y="1389856"/>
              <a:ext cx="6608870" cy="47776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Multiply 3"/>
            <p:cNvSpPr/>
            <p:nvPr/>
          </p:nvSpPr>
          <p:spPr>
            <a:xfrm>
              <a:off x="2279122" y="625509"/>
              <a:ext cx="5715000" cy="5541956"/>
            </a:xfrm>
            <a:prstGeom prst="mathMultiply">
              <a:avLst>
                <a:gd name="adj1" fmla="val 7845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304004" y="301492"/>
            <a:ext cx="8991599" cy="108836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1997" tIns="35999" rIns="71997" bIns="35999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</a:t>
            </a:r>
            <a:endParaRPr lang="en-US" sz="6600" b="1" spc="118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006" y="3904456"/>
            <a:ext cx="8991599" cy="302735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1997" tIns="35999" rIns="71997" bIns="35999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9600" spc="118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 </a:t>
            </a:r>
            <a:r>
              <a:rPr lang="bn-BD" sz="96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</a:t>
            </a:r>
            <a:r>
              <a:rPr lang="en-US" sz="96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ধের</a:t>
            </a:r>
            <a:r>
              <a:rPr lang="en-US" sz="96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96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9600" spc="118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380" y="1671592"/>
            <a:ext cx="6334919" cy="7498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1997" tIns="35999" rIns="71997" bIns="35999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spc="118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343" y="3066256"/>
            <a:ext cx="89707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কিশোর অপরাধ  গুলো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শিশু-কিশোরদের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অপরাধী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91051"/>
            <a:ext cx="7848599" cy="11806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1997" tIns="35999" rIns="71997" bIns="35999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spc="118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675708"/>
            <a:ext cx="647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ছেলেমেয়েরা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অপরাধমূলক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জাপানে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বয়সসীমা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95636" y="246856"/>
            <a:ext cx="5699770" cy="959960"/>
          </a:xfrm>
          <a:prstGeom prst="roundRect">
            <a:avLst/>
          </a:prstGeom>
          <a:noFill/>
          <a:ln w="120650" cmpd="thickThin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669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669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669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0"/>
          <a:stretch/>
        </p:blipFill>
        <p:spPr>
          <a:xfrm>
            <a:off x="685006" y="1414013"/>
            <a:ext cx="3954785" cy="2701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06" y="1491900"/>
            <a:ext cx="2819400" cy="2623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87821" y="4590256"/>
            <a:ext cx="8915399" cy="2110665"/>
          </a:xfrm>
          <a:prstGeom prst="roundRect">
            <a:avLst/>
          </a:prstGeom>
          <a:noFill/>
          <a:ln w="11112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অপ্রাপ্ত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ছেলেমেয়ে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কিশোরদের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অপরাধকেই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726656"/>
            <a:ext cx="3124200" cy="2609850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733800" y="3733800"/>
            <a:ext cx="2057400" cy="275590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>
            <a:noAutofit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9256"/>
            <a:ext cx="4133280" cy="2773183"/>
          </a:xfrm>
          <a:prstGeom prst="rect">
            <a:avLst/>
          </a:prstGeom>
        </p:spPr>
      </p:pic>
      <p:pic>
        <p:nvPicPr>
          <p:cNvPr id="12" name="Content Placeholder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9256"/>
            <a:ext cx="4114800" cy="27432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75856"/>
            <a:ext cx="2895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38800" y="3132391"/>
            <a:ext cx="297180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উত্ত্যক্ত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6345491"/>
            <a:ext cx="297180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6364069"/>
            <a:ext cx="297180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ভাংচুর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087469"/>
            <a:ext cx="297180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487</Words>
  <Application>Microsoft Office PowerPoint</Application>
  <PresentationFormat>On-screen Show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Zahed</dc:creator>
  <cp:lastModifiedBy>Zahed</cp:lastModifiedBy>
  <cp:revision>90</cp:revision>
  <dcterms:created xsi:type="dcterms:W3CDTF">2006-08-16T00:00:00Z</dcterms:created>
  <dcterms:modified xsi:type="dcterms:W3CDTF">2020-06-24T09:43:14Z</dcterms:modified>
</cp:coreProperties>
</file>