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6" r:id="rId4"/>
    <p:sldId id="279" r:id="rId5"/>
    <p:sldId id="259" r:id="rId6"/>
    <p:sldId id="270" r:id="rId7"/>
    <p:sldId id="271" r:id="rId8"/>
    <p:sldId id="272" r:id="rId9"/>
    <p:sldId id="273" r:id="rId10"/>
    <p:sldId id="274" r:id="rId11"/>
    <p:sldId id="260" r:id="rId12"/>
    <p:sldId id="269" r:id="rId13"/>
    <p:sldId id="275" r:id="rId14"/>
    <p:sldId id="281" r:id="rId15"/>
    <p:sldId id="283" r:id="rId16"/>
    <p:sldId id="284" r:id="rId17"/>
    <p:sldId id="276" r:id="rId18"/>
    <p:sldId id="282" r:id="rId19"/>
    <p:sldId id="285" r:id="rId20"/>
    <p:sldId id="261" r:id="rId21"/>
    <p:sldId id="278" r:id="rId22"/>
    <p:sldId id="262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7" autoAdjust="0"/>
  </p:normalViewPr>
  <p:slideViewPr>
    <p:cSldViewPr>
      <p:cViewPr>
        <p:scale>
          <a:sx n="60" d="100"/>
          <a:sy n="60" d="100"/>
        </p:scale>
        <p:origin x="-165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16751-3C3A-476C-AACF-28D1728557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B7D003-14B8-44C7-A10C-F171AFD2ED39}">
      <dgm:prSet phldrT="[Text]" custT="1"/>
      <dgm:spPr/>
      <dgm:t>
        <a:bodyPr/>
        <a:lstStyle/>
        <a:p>
          <a:r>
            <a:rPr lang="bn-BD" sz="2800" b="1" dirty="0" smtClean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নাগরিকত্ব</a:t>
          </a:r>
          <a:endParaRPr lang="en-US" sz="2800" b="1" dirty="0">
            <a:ln>
              <a:solidFill>
                <a:srgbClr val="C00000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D5D08E-E704-43DD-A717-CD1F7FCD89CE}" type="parTrans" cxnId="{73499A9D-ECF8-4C77-80CC-000C2B7823F3}">
      <dgm:prSet/>
      <dgm:spPr/>
      <dgm:t>
        <a:bodyPr/>
        <a:lstStyle/>
        <a:p>
          <a:endParaRPr lang="en-US"/>
        </a:p>
      </dgm:t>
    </dgm:pt>
    <dgm:pt modelId="{9BE4B510-B24D-4462-B3E8-240AE6E869B5}" type="sibTrans" cxnId="{73499A9D-ECF8-4C77-80CC-000C2B7823F3}">
      <dgm:prSet/>
      <dgm:spPr/>
      <dgm:t>
        <a:bodyPr/>
        <a:lstStyle/>
        <a:p>
          <a:endParaRPr lang="en-US"/>
        </a:p>
      </dgm:t>
    </dgm:pt>
    <dgm:pt modelId="{6821CE81-A729-4C39-B69B-5CB348CF4CDE}">
      <dgm:prSet phldrT="[Text]" custT="1"/>
      <dgm:spPr/>
      <dgm:t>
        <a:bodyPr/>
        <a:lstStyle/>
        <a:p>
          <a:r>
            <a:rPr lang="bn-BD" sz="2800" b="1" dirty="0" smtClean="0">
              <a:ln>
                <a:solidFill>
                  <a:srgbClr val="FF00FF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জন্মসূত্রে</a:t>
          </a:r>
          <a:endParaRPr lang="en-US" sz="2800" b="1" dirty="0">
            <a:ln>
              <a:solidFill>
                <a:srgbClr val="FF00FF"/>
              </a:solidFill>
            </a:ln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E66CBEF-8172-4B9D-B182-92DC3F9DD532}" type="parTrans" cxnId="{0073B0F2-9744-42E1-934D-DBAC2346119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2C6F8CD-477C-472B-9882-14573C2C8653}" type="sibTrans" cxnId="{0073B0F2-9744-42E1-934D-DBAC23461194}">
      <dgm:prSet/>
      <dgm:spPr/>
      <dgm:t>
        <a:bodyPr/>
        <a:lstStyle/>
        <a:p>
          <a:endParaRPr lang="en-US"/>
        </a:p>
      </dgm:t>
    </dgm:pt>
    <dgm:pt modelId="{4A747A4E-4A69-439E-9545-F3BF708661AA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জন্মসূত্রে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CFF1EB-7AF1-4871-98B3-37E405A23715}" type="parTrans" cxnId="{95FFAA1A-5CEE-4017-AAC2-E5FC522FC60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900871E-EF33-41B9-A831-4402C6CCAF8E}" type="sibTrans" cxnId="{95FFAA1A-5CEE-4017-AAC2-E5FC522FC607}">
      <dgm:prSet/>
      <dgm:spPr/>
      <dgm:t>
        <a:bodyPr/>
        <a:lstStyle/>
        <a:p>
          <a:endParaRPr lang="en-US"/>
        </a:p>
      </dgm:t>
    </dgm:pt>
    <dgm:pt modelId="{D258C112-A3B2-4FDE-990B-C2B156418060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 নীতি</a:t>
          </a:r>
          <a:endParaRPr lang="en-US" sz="2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0AE8A-1035-46B7-B056-B9B9E511FF76}" type="parTrans" cxnId="{AB150E62-E5BC-4436-803B-1BD4BFDD50ED}">
      <dgm:prSet/>
      <dgm:spPr/>
      <dgm:t>
        <a:bodyPr/>
        <a:lstStyle/>
        <a:p>
          <a:endParaRPr lang="en-US"/>
        </a:p>
      </dgm:t>
    </dgm:pt>
    <dgm:pt modelId="{BD460E23-EB56-468B-9071-4E6EA38B9FCB}" type="sibTrans" cxnId="{AB150E62-E5BC-4436-803B-1BD4BFDD50ED}">
      <dgm:prSet/>
      <dgm:spPr/>
      <dgm:t>
        <a:bodyPr/>
        <a:lstStyle/>
        <a:p>
          <a:endParaRPr lang="en-US"/>
        </a:p>
      </dgm:t>
    </dgm:pt>
    <dgm:pt modelId="{27685DF5-5B0D-4DDD-926E-E98D4708E3ED}">
      <dgm:prSet phldrT="[Text]" custT="1"/>
      <dgm:spPr/>
      <dgm:t>
        <a:bodyPr/>
        <a:lstStyle/>
        <a:p>
          <a:pPr algn="ctr"/>
          <a:r>
            <a:rPr lang="bn-BD" sz="2800" b="1" dirty="0" smtClean="0">
              <a:ln>
                <a:solidFill>
                  <a:srgbClr val="FF00FF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অনুমোদনসূত্রে </a:t>
          </a:r>
          <a:endParaRPr lang="en-US" sz="2800" b="1" dirty="0">
            <a:ln>
              <a:solidFill>
                <a:srgbClr val="FF00FF"/>
              </a:solidFill>
            </a:ln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57B059-E464-445E-A81C-F5BBE1A39143}" type="sibTrans" cxnId="{F0C2DE10-0BD5-4A18-A734-130D23CAD113}">
      <dgm:prSet/>
      <dgm:spPr/>
      <dgm:t>
        <a:bodyPr/>
        <a:lstStyle/>
        <a:p>
          <a:endParaRPr lang="en-US"/>
        </a:p>
      </dgm:t>
    </dgm:pt>
    <dgm:pt modelId="{23E55A22-7D93-47D7-8D5F-8F36C1033208}" type="parTrans" cxnId="{F0C2DE10-0BD5-4A18-A734-130D23CAD11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1837DB5-24F3-4257-BB1D-00D3863595E5}">
      <dgm:prSet phldrT="[Text]" custT="1"/>
      <dgm:spPr/>
      <dgm:t>
        <a:bodyPr/>
        <a:lstStyle/>
        <a:p>
          <a:pPr algn="l"/>
          <a:r>
            <a:rPr lang="bn-BD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বিয়ে,সম্পত্তি ক্রয়,বসবাস,চাকুরি,ভাষা জানা, সেনাবাহিনীতে যোগদান,ভালো চরিত্র,উচ্চতর দক্ষতা,রাজনৈতিক  আশ্রয় ইত্যাদি।</a:t>
          </a:r>
          <a:endParaRPr lang="en-US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CDB8DB-772B-426B-9D73-1A18A96FEC71}" type="sibTrans" cxnId="{B0A7590D-6548-42B5-9679-DD973804A014}">
      <dgm:prSet/>
      <dgm:spPr/>
      <dgm:t>
        <a:bodyPr/>
        <a:lstStyle/>
        <a:p>
          <a:endParaRPr lang="en-US"/>
        </a:p>
      </dgm:t>
    </dgm:pt>
    <dgm:pt modelId="{F9FD7CE7-66EC-4120-895A-5E97A5E85D90}" type="parTrans" cxnId="{B0A7590D-6548-42B5-9679-DD973804A014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2D00DA80-127C-4D13-8A20-0CB6528B6C7F}" type="pres">
      <dgm:prSet presAssocID="{CB116751-3C3A-476C-AACF-28D1728557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654C22-F9A9-4A2F-8DD0-D1AC2F392321}" type="pres">
      <dgm:prSet presAssocID="{03B7D003-14B8-44C7-A10C-F171AFD2ED39}" presName="hierRoot1" presStyleCnt="0"/>
      <dgm:spPr/>
    </dgm:pt>
    <dgm:pt modelId="{3DC96FED-1862-47BF-90A7-14754D238C3B}" type="pres">
      <dgm:prSet presAssocID="{03B7D003-14B8-44C7-A10C-F171AFD2ED39}" presName="composite" presStyleCnt="0"/>
      <dgm:spPr/>
    </dgm:pt>
    <dgm:pt modelId="{0173EE4D-45B2-4F37-8933-D8B89A1ED46F}" type="pres">
      <dgm:prSet presAssocID="{03B7D003-14B8-44C7-A10C-F171AFD2ED39}" presName="background" presStyleLbl="node0" presStyleIdx="0" presStyleCnt="1"/>
      <dgm:spPr/>
    </dgm:pt>
    <dgm:pt modelId="{5DAFB561-7C04-4F0F-835E-B8DB15ED54E4}" type="pres">
      <dgm:prSet presAssocID="{03B7D003-14B8-44C7-A10C-F171AFD2ED39}" presName="text" presStyleLbl="fgAcc0" presStyleIdx="0" presStyleCnt="1" custAng="0" custScaleX="236036" custScaleY="109992" custLinFactY="-24787" custLinFactNeighborX="1180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E6247-DEA3-4B45-B553-28165F3393DD}" type="pres">
      <dgm:prSet presAssocID="{03B7D003-14B8-44C7-A10C-F171AFD2ED39}" presName="hierChild2" presStyleCnt="0"/>
      <dgm:spPr/>
    </dgm:pt>
    <dgm:pt modelId="{BEE67547-3953-4C65-9EE0-5DB365D57BDC}" type="pres">
      <dgm:prSet presAssocID="{FE66CBEF-8172-4B9D-B182-92DC3F9DD53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E63E64C-AF2F-4758-9C44-BEF29E0C9307}" type="pres">
      <dgm:prSet presAssocID="{6821CE81-A729-4C39-B69B-5CB348CF4CDE}" presName="hierRoot2" presStyleCnt="0"/>
      <dgm:spPr/>
    </dgm:pt>
    <dgm:pt modelId="{6DDC4395-D4E4-4828-8F77-5DE4E43DE826}" type="pres">
      <dgm:prSet presAssocID="{6821CE81-A729-4C39-B69B-5CB348CF4CDE}" presName="composite2" presStyleCnt="0"/>
      <dgm:spPr/>
    </dgm:pt>
    <dgm:pt modelId="{285469C9-D7E9-44B2-9349-C55575FA65A2}" type="pres">
      <dgm:prSet presAssocID="{6821CE81-A729-4C39-B69B-5CB348CF4CDE}" presName="background2" presStyleLbl="node2" presStyleIdx="0" presStyleCnt="2"/>
      <dgm:spPr/>
    </dgm:pt>
    <dgm:pt modelId="{96FCD961-D0B3-4F5D-A77E-111881221A9F}" type="pres">
      <dgm:prSet presAssocID="{6821CE81-A729-4C39-B69B-5CB348CF4CDE}" presName="text2" presStyleLbl="fgAcc2" presStyleIdx="0" presStyleCnt="2" custScaleX="199372" custLinFactNeighborX="-6572" custLinFactNeighborY="45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520B5-C63D-41CE-AC0B-4B95201CFBC7}" type="pres">
      <dgm:prSet presAssocID="{6821CE81-A729-4C39-B69B-5CB348CF4CDE}" presName="hierChild3" presStyleCnt="0"/>
      <dgm:spPr/>
    </dgm:pt>
    <dgm:pt modelId="{304DC1DE-DFC5-4097-8DD9-7AB30563C62B}" type="pres">
      <dgm:prSet presAssocID="{56CFF1EB-7AF1-4871-98B3-37E405A23715}" presName="Name17" presStyleLbl="parChTrans1D3" presStyleIdx="0" presStyleCnt="3"/>
      <dgm:spPr/>
      <dgm:t>
        <a:bodyPr/>
        <a:lstStyle/>
        <a:p>
          <a:endParaRPr lang="en-US"/>
        </a:p>
      </dgm:t>
    </dgm:pt>
    <dgm:pt modelId="{261507A7-2DBE-4F29-9292-1009C5625806}" type="pres">
      <dgm:prSet presAssocID="{4A747A4E-4A69-439E-9545-F3BF708661AA}" presName="hierRoot3" presStyleCnt="0"/>
      <dgm:spPr/>
    </dgm:pt>
    <dgm:pt modelId="{B137AEFA-FBAF-4403-8140-D93B9FCF191A}" type="pres">
      <dgm:prSet presAssocID="{4A747A4E-4A69-439E-9545-F3BF708661AA}" presName="composite3" presStyleCnt="0"/>
      <dgm:spPr/>
    </dgm:pt>
    <dgm:pt modelId="{73848AD4-3433-4A24-A9A0-DC5F9E215FAD}" type="pres">
      <dgm:prSet presAssocID="{4A747A4E-4A69-439E-9545-F3BF708661AA}" presName="background3" presStyleLbl="node3" presStyleIdx="0" presStyleCnt="3"/>
      <dgm:spPr/>
    </dgm:pt>
    <dgm:pt modelId="{EDD1F22F-ACFF-4A1C-ACF1-31EEECEA382F}" type="pres">
      <dgm:prSet presAssocID="{4A747A4E-4A69-439E-9545-F3BF708661AA}" presName="text3" presStyleLbl="fgAcc3" presStyleIdx="0" presStyleCnt="3" custScaleX="141193" custLinFactY="47982" custLinFactNeighborX="-135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5F61B6-302F-400A-A566-8CC3868B6696}" type="pres">
      <dgm:prSet presAssocID="{4A747A4E-4A69-439E-9545-F3BF708661AA}" presName="hierChild4" presStyleCnt="0"/>
      <dgm:spPr/>
    </dgm:pt>
    <dgm:pt modelId="{A3F78C87-E4B2-4F25-BC3A-0F720A2DBD8B}" type="pres">
      <dgm:prSet presAssocID="{3920AE8A-1035-46B7-B056-B9B9E511FF76}" presName="Name17" presStyleLbl="parChTrans1D3" presStyleIdx="1" presStyleCnt="3"/>
      <dgm:spPr/>
      <dgm:t>
        <a:bodyPr/>
        <a:lstStyle/>
        <a:p>
          <a:endParaRPr lang="en-US"/>
        </a:p>
      </dgm:t>
    </dgm:pt>
    <dgm:pt modelId="{79AF5E83-84FC-4030-9396-80EABB195867}" type="pres">
      <dgm:prSet presAssocID="{D258C112-A3B2-4FDE-990B-C2B156418060}" presName="hierRoot3" presStyleCnt="0"/>
      <dgm:spPr/>
    </dgm:pt>
    <dgm:pt modelId="{502E4F5C-8E2E-4BC1-B851-ECCFEABD375C}" type="pres">
      <dgm:prSet presAssocID="{D258C112-A3B2-4FDE-990B-C2B156418060}" presName="composite3" presStyleCnt="0"/>
      <dgm:spPr/>
    </dgm:pt>
    <dgm:pt modelId="{32860545-0927-4D8C-887E-5D9C1A84BE91}" type="pres">
      <dgm:prSet presAssocID="{D258C112-A3B2-4FDE-990B-C2B156418060}" presName="background3" presStyleLbl="node3" presStyleIdx="1" presStyleCnt="3"/>
      <dgm:spPr/>
    </dgm:pt>
    <dgm:pt modelId="{B1948A6D-4650-4652-B710-AE5CF5AF8393}" type="pres">
      <dgm:prSet presAssocID="{D258C112-A3B2-4FDE-990B-C2B156418060}" presName="text3" presStyleLbl="fgAcc3" presStyleIdx="1" presStyleCnt="3" custScaleX="207083" custLinFactY="37443" custLinFactNeighborX="3376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FBE977-B964-4066-B0F9-11931246C2B6}" type="pres">
      <dgm:prSet presAssocID="{D258C112-A3B2-4FDE-990B-C2B156418060}" presName="hierChild4" presStyleCnt="0"/>
      <dgm:spPr/>
    </dgm:pt>
    <dgm:pt modelId="{8AFB736C-67C3-4133-92D1-81E9A406139C}" type="pres">
      <dgm:prSet presAssocID="{23E55A22-7D93-47D7-8D5F-8F36C103320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38F2393-73EE-4833-90FA-7F0671D1DBDD}" type="pres">
      <dgm:prSet presAssocID="{27685DF5-5B0D-4DDD-926E-E98D4708E3ED}" presName="hierRoot2" presStyleCnt="0"/>
      <dgm:spPr/>
    </dgm:pt>
    <dgm:pt modelId="{6C272397-6D69-4C27-94D8-839FAE377D4E}" type="pres">
      <dgm:prSet presAssocID="{27685DF5-5B0D-4DDD-926E-E98D4708E3ED}" presName="composite2" presStyleCnt="0"/>
      <dgm:spPr/>
    </dgm:pt>
    <dgm:pt modelId="{D551EBA5-27C9-4DB7-B8E1-FDF9FD508938}" type="pres">
      <dgm:prSet presAssocID="{27685DF5-5B0D-4DDD-926E-E98D4708E3ED}" presName="background2" presStyleLbl="node2" presStyleIdx="1" presStyleCnt="2"/>
      <dgm:spPr/>
    </dgm:pt>
    <dgm:pt modelId="{B6EA9CD3-A30D-46D5-9ED7-7B37A4307935}" type="pres">
      <dgm:prSet presAssocID="{27685DF5-5B0D-4DDD-926E-E98D4708E3ED}" presName="text2" presStyleLbl="fgAcc2" presStyleIdx="1" presStyleCnt="2" custScaleX="286853" custLinFactNeighborX="12001" custLinFactNeighborY="45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056D4E-F152-47C7-A31B-9C08854E6CB1}" type="pres">
      <dgm:prSet presAssocID="{27685DF5-5B0D-4DDD-926E-E98D4708E3ED}" presName="hierChild3" presStyleCnt="0"/>
      <dgm:spPr/>
    </dgm:pt>
    <dgm:pt modelId="{42BD100C-0C04-42F6-9D43-0FBE44996D41}" type="pres">
      <dgm:prSet presAssocID="{F9FD7CE7-66EC-4120-895A-5E97A5E85D90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E2C61D4-AB81-4E3E-BFE1-9FDAF86BE783}" type="pres">
      <dgm:prSet presAssocID="{D1837DB5-24F3-4257-BB1D-00D3863595E5}" presName="hierRoot3" presStyleCnt="0"/>
      <dgm:spPr/>
    </dgm:pt>
    <dgm:pt modelId="{CD4E8051-9376-412A-9EF5-21B7E53F573A}" type="pres">
      <dgm:prSet presAssocID="{D1837DB5-24F3-4257-BB1D-00D3863595E5}" presName="composite3" presStyleCnt="0"/>
      <dgm:spPr/>
    </dgm:pt>
    <dgm:pt modelId="{A7A068E9-A0C5-474E-AC42-171B29112347}" type="pres">
      <dgm:prSet presAssocID="{D1837DB5-24F3-4257-BB1D-00D3863595E5}" presName="background3" presStyleLbl="node3" presStyleIdx="2" presStyleCnt="3"/>
      <dgm:spPr/>
    </dgm:pt>
    <dgm:pt modelId="{53DDAAF6-1D3A-4EEA-9AC2-7BC961DDF4B4}" type="pres">
      <dgm:prSet presAssocID="{D1837DB5-24F3-4257-BB1D-00D3863595E5}" presName="text3" presStyleLbl="fgAcc3" presStyleIdx="2" presStyleCnt="3" custAng="10800000" custFlipVert="1" custScaleX="486351" custScaleY="359342" custLinFactY="1412" custLinFactNeighborX="2290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79E5C4-19BF-4FB9-8527-810AD3183528}" type="pres">
      <dgm:prSet presAssocID="{D1837DB5-24F3-4257-BB1D-00D3863595E5}" presName="hierChild4" presStyleCnt="0"/>
      <dgm:spPr/>
    </dgm:pt>
  </dgm:ptLst>
  <dgm:cxnLst>
    <dgm:cxn modelId="{0EB2CC6A-BA1E-4EE5-91F2-20EC21A5EC48}" type="presOf" srcId="{6821CE81-A729-4C39-B69B-5CB348CF4CDE}" destId="{96FCD961-D0B3-4F5D-A77E-111881221A9F}" srcOrd="0" destOrd="0" presId="urn:microsoft.com/office/officeart/2005/8/layout/hierarchy1"/>
    <dgm:cxn modelId="{3607C516-1509-4C32-916B-83F4C8DAA56B}" type="presOf" srcId="{4A747A4E-4A69-439E-9545-F3BF708661AA}" destId="{EDD1F22F-ACFF-4A1C-ACF1-31EEECEA382F}" srcOrd="0" destOrd="0" presId="urn:microsoft.com/office/officeart/2005/8/layout/hierarchy1"/>
    <dgm:cxn modelId="{86BF44AA-16BA-4F0E-A73B-1981F16C7F97}" type="presOf" srcId="{CB116751-3C3A-476C-AACF-28D17285571F}" destId="{2D00DA80-127C-4D13-8A20-0CB6528B6C7F}" srcOrd="0" destOrd="0" presId="urn:microsoft.com/office/officeart/2005/8/layout/hierarchy1"/>
    <dgm:cxn modelId="{C37CCF59-61CA-4D24-A775-14A3158E8B4A}" type="presOf" srcId="{FE66CBEF-8172-4B9D-B182-92DC3F9DD532}" destId="{BEE67547-3953-4C65-9EE0-5DB365D57BDC}" srcOrd="0" destOrd="0" presId="urn:microsoft.com/office/officeart/2005/8/layout/hierarchy1"/>
    <dgm:cxn modelId="{DBFC7D45-A629-42A3-A570-2E6755A06D2F}" type="presOf" srcId="{D258C112-A3B2-4FDE-990B-C2B156418060}" destId="{B1948A6D-4650-4652-B710-AE5CF5AF8393}" srcOrd="0" destOrd="0" presId="urn:microsoft.com/office/officeart/2005/8/layout/hierarchy1"/>
    <dgm:cxn modelId="{DA9E07EB-EF78-4B1D-B3D7-CD9D901D995B}" type="presOf" srcId="{3920AE8A-1035-46B7-B056-B9B9E511FF76}" destId="{A3F78C87-E4B2-4F25-BC3A-0F720A2DBD8B}" srcOrd="0" destOrd="0" presId="urn:microsoft.com/office/officeart/2005/8/layout/hierarchy1"/>
    <dgm:cxn modelId="{77FD872F-792A-48D1-A90A-23A72C1CF94D}" type="presOf" srcId="{56CFF1EB-7AF1-4871-98B3-37E405A23715}" destId="{304DC1DE-DFC5-4097-8DD9-7AB30563C62B}" srcOrd="0" destOrd="0" presId="urn:microsoft.com/office/officeart/2005/8/layout/hierarchy1"/>
    <dgm:cxn modelId="{9A619EC2-F132-4897-94A1-0CD4E7821CF5}" type="presOf" srcId="{27685DF5-5B0D-4DDD-926E-E98D4708E3ED}" destId="{B6EA9CD3-A30D-46D5-9ED7-7B37A4307935}" srcOrd="0" destOrd="0" presId="urn:microsoft.com/office/officeart/2005/8/layout/hierarchy1"/>
    <dgm:cxn modelId="{6672B412-4B0A-4D7A-B077-7CCBE3EBB96A}" type="presOf" srcId="{D1837DB5-24F3-4257-BB1D-00D3863595E5}" destId="{53DDAAF6-1D3A-4EEA-9AC2-7BC961DDF4B4}" srcOrd="0" destOrd="0" presId="urn:microsoft.com/office/officeart/2005/8/layout/hierarchy1"/>
    <dgm:cxn modelId="{AB150E62-E5BC-4436-803B-1BD4BFDD50ED}" srcId="{6821CE81-A729-4C39-B69B-5CB348CF4CDE}" destId="{D258C112-A3B2-4FDE-990B-C2B156418060}" srcOrd="1" destOrd="0" parTransId="{3920AE8A-1035-46B7-B056-B9B9E511FF76}" sibTransId="{BD460E23-EB56-468B-9071-4E6EA38B9FCB}"/>
    <dgm:cxn modelId="{E427CB72-54B4-4DC4-A9C0-FED0EA874CF9}" type="presOf" srcId="{F9FD7CE7-66EC-4120-895A-5E97A5E85D90}" destId="{42BD100C-0C04-42F6-9D43-0FBE44996D41}" srcOrd="0" destOrd="0" presId="urn:microsoft.com/office/officeart/2005/8/layout/hierarchy1"/>
    <dgm:cxn modelId="{73499A9D-ECF8-4C77-80CC-000C2B7823F3}" srcId="{CB116751-3C3A-476C-AACF-28D17285571F}" destId="{03B7D003-14B8-44C7-A10C-F171AFD2ED39}" srcOrd="0" destOrd="0" parTransId="{BCD5D08E-E704-43DD-A717-CD1F7FCD89CE}" sibTransId="{9BE4B510-B24D-4462-B3E8-240AE6E869B5}"/>
    <dgm:cxn modelId="{4378FAA4-F0E5-4282-B0AC-B8C1EF2A20A0}" type="presOf" srcId="{03B7D003-14B8-44C7-A10C-F171AFD2ED39}" destId="{5DAFB561-7C04-4F0F-835E-B8DB15ED54E4}" srcOrd="0" destOrd="0" presId="urn:microsoft.com/office/officeart/2005/8/layout/hierarchy1"/>
    <dgm:cxn modelId="{5FDA0D89-61EF-45FE-8B85-9DC9680467FE}" type="presOf" srcId="{23E55A22-7D93-47D7-8D5F-8F36C1033208}" destId="{8AFB736C-67C3-4133-92D1-81E9A406139C}" srcOrd="0" destOrd="0" presId="urn:microsoft.com/office/officeart/2005/8/layout/hierarchy1"/>
    <dgm:cxn modelId="{95FFAA1A-5CEE-4017-AAC2-E5FC522FC607}" srcId="{6821CE81-A729-4C39-B69B-5CB348CF4CDE}" destId="{4A747A4E-4A69-439E-9545-F3BF708661AA}" srcOrd="0" destOrd="0" parTransId="{56CFF1EB-7AF1-4871-98B3-37E405A23715}" sibTransId="{C900871E-EF33-41B9-A831-4402C6CCAF8E}"/>
    <dgm:cxn modelId="{0073B0F2-9744-42E1-934D-DBAC23461194}" srcId="{03B7D003-14B8-44C7-A10C-F171AFD2ED39}" destId="{6821CE81-A729-4C39-B69B-5CB348CF4CDE}" srcOrd="0" destOrd="0" parTransId="{FE66CBEF-8172-4B9D-B182-92DC3F9DD532}" sibTransId="{02C6F8CD-477C-472B-9882-14573C2C8653}"/>
    <dgm:cxn modelId="{B0A7590D-6548-42B5-9679-DD973804A014}" srcId="{27685DF5-5B0D-4DDD-926E-E98D4708E3ED}" destId="{D1837DB5-24F3-4257-BB1D-00D3863595E5}" srcOrd="0" destOrd="0" parTransId="{F9FD7CE7-66EC-4120-895A-5E97A5E85D90}" sibTransId="{E1CDB8DB-772B-426B-9D73-1A18A96FEC71}"/>
    <dgm:cxn modelId="{F0C2DE10-0BD5-4A18-A734-130D23CAD113}" srcId="{03B7D003-14B8-44C7-A10C-F171AFD2ED39}" destId="{27685DF5-5B0D-4DDD-926E-E98D4708E3ED}" srcOrd="1" destOrd="0" parTransId="{23E55A22-7D93-47D7-8D5F-8F36C1033208}" sibTransId="{DA57B059-E464-445E-A81C-F5BBE1A39143}"/>
    <dgm:cxn modelId="{13AA5CDD-8E00-4DAD-B39F-7DC5808F4CCC}" type="presParOf" srcId="{2D00DA80-127C-4D13-8A20-0CB6528B6C7F}" destId="{AC654C22-F9A9-4A2F-8DD0-D1AC2F392321}" srcOrd="0" destOrd="0" presId="urn:microsoft.com/office/officeart/2005/8/layout/hierarchy1"/>
    <dgm:cxn modelId="{4BD1041E-11A6-482D-8572-D6461882E85A}" type="presParOf" srcId="{AC654C22-F9A9-4A2F-8DD0-D1AC2F392321}" destId="{3DC96FED-1862-47BF-90A7-14754D238C3B}" srcOrd="0" destOrd="0" presId="urn:microsoft.com/office/officeart/2005/8/layout/hierarchy1"/>
    <dgm:cxn modelId="{24B05347-B430-4393-8E67-398A2E04CFE3}" type="presParOf" srcId="{3DC96FED-1862-47BF-90A7-14754D238C3B}" destId="{0173EE4D-45B2-4F37-8933-D8B89A1ED46F}" srcOrd="0" destOrd="0" presId="urn:microsoft.com/office/officeart/2005/8/layout/hierarchy1"/>
    <dgm:cxn modelId="{EA0416AD-C687-4FB2-A15E-4BD79CC63F88}" type="presParOf" srcId="{3DC96FED-1862-47BF-90A7-14754D238C3B}" destId="{5DAFB561-7C04-4F0F-835E-B8DB15ED54E4}" srcOrd="1" destOrd="0" presId="urn:microsoft.com/office/officeart/2005/8/layout/hierarchy1"/>
    <dgm:cxn modelId="{F756A088-8FF8-46B7-99C4-A66150906DCA}" type="presParOf" srcId="{AC654C22-F9A9-4A2F-8DD0-D1AC2F392321}" destId="{AFBE6247-DEA3-4B45-B553-28165F3393DD}" srcOrd="1" destOrd="0" presId="urn:microsoft.com/office/officeart/2005/8/layout/hierarchy1"/>
    <dgm:cxn modelId="{ECA15D2F-FC4D-470F-8DA6-A036884A4E0A}" type="presParOf" srcId="{AFBE6247-DEA3-4B45-B553-28165F3393DD}" destId="{BEE67547-3953-4C65-9EE0-5DB365D57BDC}" srcOrd="0" destOrd="0" presId="urn:microsoft.com/office/officeart/2005/8/layout/hierarchy1"/>
    <dgm:cxn modelId="{994BB331-08E7-4F79-BFC0-8D28EE4FE78E}" type="presParOf" srcId="{AFBE6247-DEA3-4B45-B553-28165F3393DD}" destId="{BE63E64C-AF2F-4758-9C44-BEF29E0C9307}" srcOrd="1" destOrd="0" presId="urn:microsoft.com/office/officeart/2005/8/layout/hierarchy1"/>
    <dgm:cxn modelId="{5B6043BA-A898-49B2-B4A0-53FB0776E497}" type="presParOf" srcId="{BE63E64C-AF2F-4758-9C44-BEF29E0C9307}" destId="{6DDC4395-D4E4-4828-8F77-5DE4E43DE826}" srcOrd="0" destOrd="0" presId="urn:microsoft.com/office/officeart/2005/8/layout/hierarchy1"/>
    <dgm:cxn modelId="{F81CFDC7-5F88-4A0A-B571-F6F48985F4DA}" type="presParOf" srcId="{6DDC4395-D4E4-4828-8F77-5DE4E43DE826}" destId="{285469C9-D7E9-44B2-9349-C55575FA65A2}" srcOrd="0" destOrd="0" presId="urn:microsoft.com/office/officeart/2005/8/layout/hierarchy1"/>
    <dgm:cxn modelId="{8A729C87-9BAE-4AE9-ACEF-DA84713B644F}" type="presParOf" srcId="{6DDC4395-D4E4-4828-8F77-5DE4E43DE826}" destId="{96FCD961-D0B3-4F5D-A77E-111881221A9F}" srcOrd="1" destOrd="0" presId="urn:microsoft.com/office/officeart/2005/8/layout/hierarchy1"/>
    <dgm:cxn modelId="{3165A07A-17AD-4EF7-90B7-9DE39B01E713}" type="presParOf" srcId="{BE63E64C-AF2F-4758-9C44-BEF29E0C9307}" destId="{40D520B5-C63D-41CE-AC0B-4B95201CFBC7}" srcOrd="1" destOrd="0" presId="urn:microsoft.com/office/officeart/2005/8/layout/hierarchy1"/>
    <dgm:cxn modelId="{43A06740-BFBA-4D73-AF51-7B566C663D1B}" type="presParOf" srcId="{40D520B5-C63D-41CE-AC0B-4B95201CFBC7}" destId="{304DC1DE-DFC5-4097-8DD9-7AB30563C62B}" srcOrd="0" destOrd="0" presId="urn:microsoft.com/office/officeart/2005/8/layout/hierarchy1"/>
    <dgm:cxn modelId="{5D81A847-2840-4AA8-B771-10E6CD7A0451}" type="presParOf" srcId="{40D520B5-C63D-41CE-AC0B-4B95201CFBC7}" destId="{261507A7-2DBE-4F29-9292-1009C5625806}" srcOrd="1" destOrd="0" presId="urn:microsoft.com/office/officeart/2005/8/layout/hierarchy1"/>
    <dgm:cxn modelId="{00F0F447-DDF7-44F3-8905-73CCB4C8C5D9}" type="presParOf" srcId="{261507A7-2DBE-4F29-9292-1009C5625806}" destId="{B137AEFA-FBAF-4403-8140-D93B9FCF191A}" srcOrd="0" destOrd="0" presId="urn:microsoft.com/office/officeart/2005/8/layout/hierarchy1"/>
    <dgm:cxn modelId="{ED743747-5FDF-453A-AE32-7C140B5A8A77}" type="presParOf" srcId="{B137AEFA-FBAF-4403-8140-D93B9FCF191A}" destId="{73848AD4-3433-4A24-A9A0-DC5F9E215FAD}" srcOrd="0" destOrd="0" presId="urn:microsoft.com/office/officeart/2005/8/layout/hierarchy1"/>
    <dgm:cxn modelId="{7D9732F4-E381-4673-8949-339014FDFA0B}" type="presParOf" srcId="{B137AEFA-FBAF-4403-8140-D93B9FCF191A}" destId="{EDD1F22F-ACFF-4A1C-ACF1-31EEECEA382F}" srcOrd="1" destOrd="0" presId="urn:microsoft.com/office/officeart/2005/8/layout/hierarchy1"/>
    <dgm:cxn modelId="{671119A4-D4D3-442A-B69E-F11DEF1D8A9E}" type="presParOf" srcId="{261507A7-2DBE-4F29-9292-1009C5625806}" destId="{B05F61B6-302F-400A-A566-8CC3868B6696}" srcOrd="1" destOrd="0" presId="urn:microsoft.com/office/officeart/2005/8/layout/hierarchy1"/>
    <dgm:cxn modelId="{2000D886-652E-46E9-9DD4-1F1032AC11E9}" type="presParOf" srcId="{40D520B5-C63D-41CE-AC0B-4B95201CFBC7}" destId="{A3F78C87-E4B2-4F25-BC3A-0F720A2DBD8B}" srcOrd="2" destOrd="0" presId="urn:microsoft.com/office/officeart/2005/8/layout/hierarchy1"/>
    <dgm:cxn modelId="{65687897-F812-4C0B-973F-BAE537711E61}" type="presParOf" srcId="{40D520B5-C63D-41CE-AC0B-4B95201CFBC7}" destId="{79AF5E83-84FC-4030-9396-80EABB195867}" srcOrd="3" destOrd="0" presId="urn:microsoft.com/office/officeart/2005/8/layout/hierarchy1"/>
    <dgm:cxn modelId="{9036D2C7-E58A-42C4-9759-62B7CA53D934}" type="presParOf" srcId="{79AF5E83-84FC-4030-9396-80EABB195867}" destId="{502E4F5C-8E2E-4BC1-B851-ECCFEABD375C}" srcOrd="0" destOrd="0" presId="urn:microsoft.com/office/officeart/2005/8/layout/hierarchy1"/>
    <dgm:cxn modelId="{CD348D18-C289-4FA0-AE2A-DF9163AAC7DF}" type="presParOf" srcId="{502E4F5C-8E2E-4BC1-B851-ECCFEABD375C}" destId="{32860545-0927-4D8C-887E-5D9C1A84BE91}" srcOrd="0" destOrd="0" presId="urn:microsoft.com/office/officeart/2005/8/layout/hierarchy1"/>
    <dgm:cxn modelId="{5694F361-6FCA-44C1-9E7D-8A45531637A4}" type="presParOf" srcId="{502E4F5C-8E2E-4BC1-B851-ECCFEABD375C}" destId="{B1948A6D-4650-4652-B710-AE5CF5AF8393}" srcOrd="1" destOrd="0" presId="urn:microsoft.com/office/officeart/2005/8/layout/hierarchy1"/>
    <dgm:cxn modelId="{FE27962D-969D-4834-A280-0FB8FBBBFFC0}" type="presParOf" srcId="{79AF5E83-84FC-4030-9396-80EABB195867}" destId="{5CFBE977-B964-4066-B0F9-11931246C2B6}" srcOrd="1" destOrd="0" presId="urn:microsoft.com/office/officeart/2005/8/layout/hierarchy1"/>
    <dgm:cxn modelId="{DF73A594-B57E-457C-A5C8-2B3DDBCE2876}" type="presParOf" srcId="{AFBE6247-DEA3-4B45-B553-28165F3393DD}" destId="{8AFB736C-67C3-4133-92D1-81E9A406139C}" srcOrd="2" destOrd="0" presId="urn:microsoft.com/office/officeart/2005/8/layout/hierarchy1"/>
    <dgm:cxn modelId="{1F0CE69D-E054-4E72-A68A-69B51040C6A6}" type="presParOf" srcId="{AFBE6247-DEA3-4B45-B553-28165F3393DD}" destId="{F38F2393-73EE-4833-90FA-7F0671D1DBDD}" srcOrd="3" destOrd="0" presId="urn:microsoft.com/office/officeart/2005/8/layout/hierarchy1"/>
    <dgm:cxn modelId="{B29A0475-EFF5-4F9E-895C-87DD3ECABC9E}" type="presParOf" srcId="{F38F2393-73EE-4833-90FA-7F0671D1DBDD}" destId="{6C272397-6D69-4C27-94D8-839FAE377D4E}" srcOrd="0" destOrd="0" presId="urn:microsoft.com/office/officeart/2005/8/layout/hierarchy1"/>
    <dgm:cxn modelId="{6966F210-D9FE-4DDD-A787-9C33E4753084}" type="presParOf" srcId="{6C272397-6D69-4C27-94D8-839FAE377D4E}" destId="{D551EBA5-27C9-4DB7-B8E1-FDF9FD508938}" srcOrd="0" destOrd="0" presId="urn:microsoft.com/office/officeart/2005/8/layout/hierarchy1"/>
    <dgm:cxn modelId="{BA244FE1-2EC7-4EA4-9401-8EAA5D55EB03}" type="presParOf" srcId="{6C272397-6D69-4C27-94D8-839FAE377D4E}" destId="{B6EA9CD3-A30D-46D5-9ED7-7B37A4307935}" srcOrd="1" destOrd="0" presId="urn:microsoft.com/office/officeart/2005/8/layout/hierarchy1"/>
    <dgm:cxn modelId="{3C3FDC6D-FCAE-4102-8733-3FA02FBE1FD7}" type="presParOf" srcId="{F38F2393-73EE-4833-90FA-7F0671D1DBDD}" destId="{2C056D4E-F152-47C7-A31B-9C08854E6CB1}" srcOrd="1" destOrd="0" presId="urn:microsoft.com/office/officeart/2005/8/layout/hierarchy1"/>
    <dgm:cxn modelId="{9FC849B1-B566-403D-8B35-0A12C1DC1E02}" type="presParOf" srcId="{2C056D4E-F152-47C7-A31B-9C08854E6CB1}" destId="{42BD100C-0C04-42F6-9D43-0FBE44996D41}" srcOrd="0" destOrd="0" presId="urn:microsoft.com/office/officeart/2005/8/layout/hierarchy1"/>
    <dgm:cxn modelId="{21AEB5FA-D59B-4C39-B4F3-58024ECCEFB3}" type="presParOf" srcId="{2C056D4E-F152-47C7-A31B-9C08854E6CB1}" destId="{3E2C61D4-AB81-4E3E-BFE1-9FDAF86BE783}" srcOrd="1" destOrd="0" presId="urn:microsoft.com/office/officeart/2005/8/layout/hierarchy1"/>
    <dgm:cxn modelId="{CA6F5071-1677-49C9-B8C2-9478BE326156}" type="presParOf" srcId="{3E2C61D4-AB81-4E3E-BFE1-9FDAF86BE783}" destId="{CD4E8051-9376-412A-9EF5-21B7E53F573A}" srcOrd="0" destOrd="0" presId="urn:microsoft.com/office/officeart/2005/8/layout/hierarchy1"/>
    <dgm:cxn modelId="{A9BC2C18-9089-40AD-B71B-C7DB44D627C3}" type="presParOf" srcId="{CD4E8051-9376-412A-9EF5-21B7E53F573A}" destId="{A7A068E9-A0C5-474E-AC42-171B29112347}" srcOrd="0" destOrd="0" presId="urn:microsoft.com/office/officeart/2005/8/layout/hierarchy1"/>
    <dgm:cxn modelId="{2129B0AA-A8F1-4E4C-80DF-9D5706EF65CF}" type="presParOf" srcId="{CD4E8051-9376-412A-9EF5-21B7E53F573A}" destId="{53DDAAF6-1D3A-4EEA-9AC2-7BC961DDF4B4}" srcOrd="1" destOrd="0" presId="urn:microsoft.com/office/officeart/2005/8/layout/hierarchy1"/>
    <dgm:cxn modelId="{DCE9FBC6-8E7D-4B12-8BAC-283BBC7E0F83}" type="presParOf" srcId="{3E2C61D4-AB81-4E3E-BFE1-9FDAF86BE783}" destId="{DC79E5C4-19BF-4FB9-8527-810AD3183528}" srcOrd="1" destOrd="0" presId="urn:microsoft.com/office/officeart/2005/8/layout/hierarchy1"/>
  </dgm:cxnLst>
  <dgm:bg/>
  <dgm:whole>
    <a:ln w="57150"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D100C-0C04-42F6-9D43-0FBE44996D41}">
      <dsp:nvSpPr>
        <dsp:cNvPr id="0" name=""/>
        <dsp:cNvSpPr/>
      </dsp:nvSpPr>
      <dsp:spPr>
        <a:xfrm>
          <a:off x="4854227" y="2445165"/>
          <a:ext cx="91440" cy="497775"/>
        </a:xfrm>
        <a:custGeom>
          <a:avLst/>
          <a:gdLst/>
          <a:ahLst/>
          <a:cxnLst/>
          <a:rect l="0" t="0" r="0" b="0"/>
          <a:pathLst>
            <a:path>
              <a:moveTo>
                <a:pt x="136413" y="0"/>
              </a:moveTo>
              <a:lnTo>
                <a:pt x="136413" y="426441"/>
              </a:lnTo>
              <a:lnTo>
                <a:pt x="45720" y="426441"/>
              </a:lnTo>
              <a:lnTo>
                <a:pt x="45720" y="4977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B736C-67C3-4133-92D1-81E9A406139C}">
      <dsp:nvSpPr>
        <dsp:cNvPr id="0" name=""/>
        <dsp:cNvSpPr/>
      </dsp:nvSpPr>
      <dsp:spPr>
        <a:xfrm>
          <a:off x="3422520" y="900059"/>
          <a:ext cx="1568120" cy="1056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811"/>
              </a:lnTo>
              <a:lnTo>
                <a:pt x="1568120" y="984811"/>
              </a:lnTo>
              <a:lnTo>
                <a:pt x="1568120" y="1056144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3F78C87-E4B2-4F25-BC3A-0F720A2DBD8B}">
      <dsp:nvSpPr>
        <dsp:cNvPr id="0" name=""/>
        <dsp:cNvSpPr/>
      </dsp:nvSpPr>
      <dsp:spPr>
        <a:xfrm>
          <a:off x="1377562" y="2445165"/>
          <a:ext cx="705764" cy="673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2619"/>
              </a:lnTo>
              <a:lnTo>
                <a:pt x="705764" y="602619"/>
              </a:lnTo>
              <a:lnTo>
                <a:pt x="705764" y="67395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DC1DE-DFC5-4097-8DD9-7AB30563C62B}">
      <dsp:nvSpPr>
        <dsp:cNvPr id="0" name=""/>
        <dsp:cNvSpPr/>
      </dsp:nvSpPr>
      <dsp:spPr>
        <a:xfrm>
          <a:off x="534880" y="2445165"/>
          <a:ext cx="842681" cy="725484"/>
        </a:xfrm>
        <a:custGeom>
          <a:avLst/>
          <a:gdLst/>
          <a:ahLst/>
          <a:cxnLst/>
          <a:rect l="0" t="0" r="0" b="0"/>
          <a:pathLst>
            <a:path>
              <a:moveTo>
                <a:pt x="842681" y="0"/>
              </a:moveTo>
              <a:lnTo>
                <a:pt x="842681" y="654150"/>
              </a:lnTo>
              <a:lnTo>
                <a:pt x="0" y="654150"/>
              </a:lnTo>
              <a:lnTo>
                <a:pt x="0" y="725484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BEE67547-3953-4C65-9EE0-5DB365D57BDC}">
      <dsp:nvSpPr>
        <dsp:cNvPr id="0" name=""/>
        <dsp:cNvSpPr/>
      </dsp:nvSpPr>
      <dsp:spPr>
        <a:xfrm>
          <a:off x="1377562" y="900059"/>
          <a:ext cx="2044957" cy="1056144"/>
        </a:xfrm>
        <a:custGeom>
          <a:avLst/>
          <a:gdLst/>
          <a:ahLst/>
          <a:cxnLst/>
          <a:rect l="0" t="0" r="0" b="0"/>
          <a:pathLst>
            <a:path>
              <a:moveTo>
                <a:pt x="2044957" y="0"/>
              </a:moveTo>
              <a:lnTo>
                <a:pt x="2044957" y="984811"/>
              </a:lnTo>
              <a:lnTo>
                <a:pt x="0" y="984811"/>
              </a:lnTo>
              <a:lnTo>
                <a:pt x="0" y="1056144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0173EE4D-45B2-4F37-8933-D8B89A1ED46F}">
      <dsp:nvSpPr>
        <dsp:cNvPr id="0" name=""/>
        <dsp:cNvSpPr/>
      </dsp:nvSpPr>
      <dsp:spPr>
        <a:xfrm>
          <a:off x="2513760" y="362240"/>
          <a:ext cx="1817519" cy="537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FB561-7C04-4F0F-835E-B8DB15ED54E4}">
      <dsp:nvSpPr>
        <dsp:cNvPr id="0" name=""/>
        <dsp:cNvSpPr/>
      </dsp:nvSpPr>
      <dsp:spPr>
        <a:xfrm>
          <a:off x="2599317" y="443520"/>
          <a:ext cx="1817519" cy="537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>
                <a:solidFill>
                  <a:srgbClr val="C00000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নাগরিকত্ব</a:t>
          </a:r>
          <a:endParaRPr lang="en-US" sz="2800" b="1" kern="1200" dirty="0">
            <a:ln>
              <a:solidFill>
                <a:srgbClr val="C00000"/>
              </a:solidFill>
            </a:ln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5069" y="459272"/>
        <a:ext cx="1786015" cy="506314"/>
      </dsp:txXfrm>
    </dsp:sp>
    <dsp:sp modelId="{285469C9-D7E9-44B2-9349-C55575FA65A2}">
      <dsp:nvSpPr>
        <dsp:cNvPr id="0" name=""/>
        <dsp:cNvSpPr/>
      </dsp:nvSpPr>
      <dsp:spPr>
        <a:xfrm>
          <a:off x="609962" y="1956204"/>
          <a:ext cx="1535200" cy="488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CD961-D0B3-4F5D-A77E-111881221A9F}">
      <dsp:nvSpPr>
        <dsp:cNvPr id="0" name=""/>
        <dsp:cNvSpPr/>
      </dsp:nvSpPr>
      <dsp:spPr>
        <a:xfrm>
          <a:off x="695519" y="2037483"/>
          <a:ext cx="1535200" cy="488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>
                <a:solidFill>
                  <a:srgbClr val="FF00FF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জন্মসূত্রে</a:t>
          </a:r>
          <a:endParaRPr lang="en-US" sz="2800" b="1" kern="1200" dirty="0">
            <a:ln>
              <a:solidFill>
                <a:srgbClr val="FF00FF"/>
              </a:solidFill>
            </a:ln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9840" y="2051804"/>
        <a:ext cx="1506558" cy="460319"/>
      </dsp:txXfrm>
    </dsp:sp>
    <dsp:sp modelId="{73848AD4-3433-4A24-A9A0-DC5F9E215FAD}">
      <dsp:nvSpPr>
        <dsp:cNvPr id="0" name=""/>
        <dsp:cNvSpPr/>
      </dsp:nvSpPr>
      <dsp:spPr>
        <a:xfrm>
          <a:off x="-8724" y="3170650"/>
          <a:ext cx="1087211" cy="488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1F22F-ACFF-4A1C-ACF1-31EEECEA382F}">
      <dsp:nvSpPr>
        <dsp:cNvPr id="0" name=""/>
        <dsp:cNvSpPr/>
      </dsp:nvSpPr>
      <dsp:spPr>
        <a:xfrm>
          <a:off x="76832" y="3251929"/>
          <a:ext cx="1087211" cy="488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জন্মসূত্রে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153" y="3266250"/>
        <a:ext cx="1058569" cy="460319"/>
      </dsp:txXfrm>
    </dsp:sp>
    <dsp:sp modelId="{32860545-0927-4D8C-887E-5D9C1A84BE91}">
      <dsp:nvSpPr>
        <dsp:cNvPr id="0" name=""/>
        <dsp:cNvSpPr/>
      </dsp:nvSpPr>
      <dsp:spPr>
        <a:xfrm>
          <a:off x="1286039" y="3119118"/>
          <a:ext cx="1594576" cy="488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48A6D-4650-4652-B710-AE5CF5AF8393}">
      <dsp:nvSpPr>
        <dsp:cNvPr id="0" name=""/>
        <dsp:cNvSpPr/>
      </dsp:nvSpPr>
      <dsp:spPr>
        <a:xfrm>
          <a:off x="1371596" y="3200398"/>
          <a:ext cx="1594576" cy="488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 নীতি</a:t>
          </a:r>
          <a:endParaRPr lang="en-US" sz="2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5917" y="3214719"/>
        <a:ext cx="1565934" cy="460319"/>
      </dsp:txXfrm>
    </dsp:sp>
    <dsp:sp modelId="{D551EBA5-27C9-4DB7-B8E1-FDF9FD508938}">
      <dsp:nvSpPr>
        <dsp:cNvPr id="0" name=""/>
        <dsp:cNvSpPr/>
      </dsp:nvSpPr>
      <dsp:spPr>
        <a:xfrm>
          <a:off x="3886230" y="1956204"/>
          <a:ext cx="2208820" cy="488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A9CD3-A30D-46D5-9ED7-7B37A4307935}">
      <dsp:nvSpPr>
        <dsp:cNvPr id="0" name=""/>
        <dsp:cNvSpPr/>
      </dsp:nvSpPr>
      <dsp:spPr>
        <a:xfrm>
          <a:off x="3971787" y="2037483"/>
          <a:ext cx="2208820" cy="488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n>
                <a:solidFill>
                  <a:srgbClr val="FF00FF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অনুমোদনসূত্রে </a:t>
          </a:r>
          <a:endParaRPr lang="en-US" sz="2800" b="1" kern="1200" dirty="0">
            <a:ln>
              <a:solidFill>
                <a:srgbClr val="FF00FF"/>
              </a:solidFill>
            </a:ln>
            <a:solidFill>
              <a:srgbClr val="7030A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86108" y="2051804"/>
        <a:ext cx="2180178" cy="460319"/>
      </dsp:txXfrm>
    </dsp:sp>
    <dsp:sp modelId="{A7A068E9-A0C5-474E-AC42-171B29112347}">
      <dsp:nvSpPr>
        <dsp:cNvPr id="0" name=""/>
        <dsp:cNvSpPr/>
      </dsp:nvSpPr>
      <dsp:spPr>
        <a:xfrm rot="10800000" flipV="1">
          <a:off x="3027451" y="2942940"/>
          <a:ext cx="3744990" cy="1757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DAAF6-1D3A-4EEA-9AC2-7BC961DDF4B4}">
      <dsp:nvSpPr>
        <dsp:cNvPr id="0" name=""/>
        <dsp:cNvSpPr/>
      </dsp:nvSpPr>
      <dsp:spPr>
        <a:xfrm rot="10800000" flipV="1">
          <a:off x="3113009" y="3024220"/>
          <a:ext cx="3744990" cy="1757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বিয়ে,সম্পত্তি ক্রয়,বসবাস,চাকুরি,ভাষা জানা, সেনাবাহিনীতে যোগদান,ভালো চরিত্র,উচ্চতর দক্ষতা,রাজনৈতিক  আশ্রয় ইত্যাদি।</a:t>
          </a:r>
          <a:endParaRPr lang="en-US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10800000">
        <a:off x="3164471" y="3075682"/>
        <a:ext cx="3642066" cy="1654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184CF-5ABC-463D-9B2D-CDA6A72F37B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711C9-B6F8-4E7D-9B95-E90BDD268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6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44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63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0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8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34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0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11C9-B6F8-4E7D-9B95-E90BDD268F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6200" y="228600"/>
            <a:ext cx="8991600" cy="646330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52400" y="1524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35340" y="367099"/>
            <a:ext cx="8839200" cy="6186309"/>
          </a:xfrm>
          <a:prstGeom prst="rect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Zahed.islam8484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9" y="381000"/>
            <a:ext cx="8763000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858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8000" b="1" kern="1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000" b="1" kern="1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8896853"/>
              </p:ext>
            </p:extLst>
          </p:nvPr>
        </p:nvGraphicFramePr>
        <p:xfrm>
          <a:off x="1143000" y="990600"/>
          <a:ext cx="6858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96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graphicEl>
                                              <a:dgm id="{0173EE4D-45B2-4F37-8933-D8B89A1E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173EE4D-45B2-4F37-8933-D8B89A1E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173EE4D-45B2-4F37-8933-D8B89A1E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0173EE4D-45B2-4F37-8933-D8B89A1E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5DAFB561-7C04-4F0F-835E-B8DB15ED5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5DAFB561-7C04-4F0F-835E-B8DB15ED5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DAFB561-7C04-4F0F-835E-B8DB15ED5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DAFB561-7C04-4F0F-835E-B8DB15ED5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BEE67547-3953-4C65-9EE0-5DB365D5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EE67547-3953-4C65-9EE0-5DB365D5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EE67547-3953-4C65-9EE0-5DB365D5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BEE67547-3953-4C65-9EE0-5DB365D57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85469C9-D7E9-44B2-9349-C55575FA6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85469C9-D7E9-44B2-9349-C55575FA6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285469C9-D7E9-44B2-9349-C55575FA6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285469C9-D7E9-44B2-9349-C55575FA6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6FCD961-D0B3-4F5D-A77E-111881221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6FCD961-D0B3-4F5D-A77E-111881221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96FCD961-D0B3-4F5D-A77E-111881221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96FCD961-D0B3-4F5D-A77E-111881221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04DC1DE-DFC5-4097-8DD9-7AB30563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04DC1DE-DFC5-4097-8DD9-7AB30563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04DC1DE-DFC5-4097-8DD9-7AB30563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04DC1DE-DFC5-4097-8DD9-7AB30563C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73848AD4-3433-4A24-A9A0-DC5F9E215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3848AD4-3433-4A24-A9A0-DC5F9E215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3848AD4-3433-4A24-A9A0-DC5F9E215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73848AD4-3433-4A24-A9A0-DC5F9E215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EDD1F22F-ACFF-4A1C-ACF1-31EEECEA3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EDD1F22F-ACFF-4A1C-ACF1-31EEECEA3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DD1F22F-ACFF-4A1C-ACF1-31EEECEA3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DD1F22F-ACFF-4A1C-ACF1-31EEECEA3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3F78C87-E4B2-4F25-BC3A-0F720A2DB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3F78C87-E4B2-4F25-BC3A-0F720A2DB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3F78C87-E4B2-4F25-BC3A-0F720A2DB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A3F78C87-E4B2-4F25-BC3A-0F720A2DB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2860545-0927-4D8C-887E-5D9C1A84B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32860545-0927-4D8C-887E-5D9C1A84B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2860545-0927-4D8C-887E-5D9C1A84B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2860545-0927-4D8C-887E-5D9C1A84B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1948A6D-4650-4652-B710-AE5CF5A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1948A6D-4650-4652-B710-AE5CF5A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1948A6D-4650-4652-B710-AE5CF5A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1948A6D-4650-4652-B710-AE5CF5AF8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AFB736C-67C3-4133-92D1-81E9A406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AFB736C-67C3-4133-92D1-81E9A406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8AFB736C-67C3-4133-92D1-81E9A406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AFB736C-67C3-4133-92D1-81E9A40613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551EBA5-27C9-4DB7-B8E1-FDF9FD508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551EBA5-27C9-4DB7-B8E1-FDF9FD508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551EBA5-27C9-4DB7-B8E1-FDF9FD508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551EBA5-27C9-4DB7-B8E1-FDF9FD508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6EA9CD3-A30D-46D5-9ED7-7B37A430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6EA9CD3-A30D-46D5-9ED7-7B37A430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6EA9CD3-A30D-46D5-9ED7-7B37A430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6EA9CD3-A30D-46D5-9ED7-7B37A4307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2BD100C-0C04-42F6-9D43-0FBE44996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42BD100C-0C04-42F6-9D43-0FBE44996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2BD100C-0C04-42F6-9D43-0FBE44996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2BD100C-0C04-42F6-9D43-0FBE44996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A7A068E9-A0C5-474E-AC42-171B29112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A7A068E9-A0C5-474E-AC42-171B29112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A7A068E9-A0C5-474E-AC42-171B29112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7A068E9-A0C5-474E-AC42-171B29112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53DDAAF6-1D3A-4EEA-9AC2-7BC961DD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53DDAAF6-1D3A-4EEA-9AC2-7BC961DD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53DDAAF6-1D3A-4EEA-9AC2-7BC961DD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53DDAAF6-1D3A-4EEA-9AC2-7BC961DDF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9307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b="1" u="sng" dirty="0">
              <a:ln>
                <a:solidFill>
                  <a:srgbClr val="002060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017524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আলোচনার প্রেক্ষিতে  তোমরা নাগরিকের সংজ্ঞাটি তৈরি কর।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63578"/>
            <a:ext cx="2933700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63578"/>
            <a:ext cx="2921000" cy="220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807200" y="5867400"/>
            <a:ext cx="196893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 ৫ 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618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691" y="4358181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Blip>
                <a:blip r:embed="rId2"/>
              </a:buBlip>
            </a:pPr>
            <a:r>
              <a:rPr lang="bn-BD" sz="3200" b="1" dirty="0" smtClean="0">
                <a:solidFill>
                  <a:srgbClr val="04617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রাষ্ট্রে স্থায়ীভাবে বসবাস করে, রাষ্ট্রের প্রতি আনুগত্য প্রকাশ করে, রাষ্ট্রের কল্যাণ কামনা করে এবং রাষ্ট্র প্রদত্ত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সকল </a:t>
            </a:r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রাজনৈতিক ও সামাজিক অধিকার ভোগ করে তাকেই নাগরিক বলা হয়।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FF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1" y="436179"/>
            <a:ext cx="3674023" cy="3602421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14" y="436179"/>
            <a:ext cx="5012777" cy="360422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049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অনুমোদনসূত্রে নাগরিকত্ব</a:t>
            </a:r>
            <a:endParaRPr lang="en-US" sz="3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5701410"/>
            <a:ext cx="21336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বিয়ের মাধ্যমে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19200"/>
            <a:ext cx="5410200" cy="4099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2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4511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38" y="381000"/>
            <a:ext cx="35417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35" y="1295400"/>
            <a:ext cx="5486400" cy="434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50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83" y="1371600"/>
            <a:ext cx="5667472" cy="4254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87821" y="583160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দীর্ঘ দিন আমেরিকায় বসবাসের কারণে ঐ দেশের নাগরিক</a:t>
            </a:r>
            <a:endParaRPr lang="en-US" sz="28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49" y="514897"/>
            <a:ext cx="35417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2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43" y="330856"/>
            <a:ext cx="35417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6578" y="573339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রাষ্ট্রের ভাষা জানতে হবে।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1" y="1184930"/>
            <a:ext cx="5768792" cy="4301469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41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05861"/>
            <a:ext cx="5486400" cy="417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22544" y="5579814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সেনাবাহিনীতে </a:t>
            </a:r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 গ্রহণ</a:t>
            </a:r>
            <a:endParaRPr lang="en-US" sz="32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5939" y="521086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b="1" u="sng" dirty="0">
                <a:ln>
                  <a:solidFill>
                    <a:srgbClr val="0070C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অনুমোদনসূত্রে নাগরিকত্ব</a:t>
            </a:r>
            <a:endParaRPr lang="en-US" sz="3200" b="1" u="sng" dirty="0">
              <a:ln>
                <a:solidFill>
                  <a:srgbClr val="0070C0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748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6921"/>
            <a:ext cx="7162800" cy="501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9" y="429884"/>
            <a:ext cx="35417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8" y="5715000"/>
            <a:ext cx="22320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9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702587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উত্তম চরিত্রের অধিকারী হওয়া।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43" y="457200"/>
            <a:ext cx="35417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302655"/>
            <a:ext cx="7010401" cy="400594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912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8" y="1066799"/>
            <a:ext cx="4335652" cy="546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4212" y="4643490"/>
            <a:ext cx="3967164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</a:t>
            </a:r>
          </a:p>
          <a:p>
            <a:pPr lvl="0" algn="ctr"/>
            <a:r>
              <a:rPr lang="bn-BD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ষষ্ঠঃ </a:t>
            </a:r>
            <a:r>
              <a:rPr lang="bn-BD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lvl="0" algn="ctr"/>
            <a:r>
              <a:rPr lang="bn-BD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</a:p>
          <a:p>
            <a:pPr lvl="0" algn="ctr"/>
            <a:r>
              <a:rPr lang="bn-BD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৪ ।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8" y="422909"/>
            <a:ext cx="8671304" cy="6438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400" y="970947"/>
            <a:ext cx="140455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BD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4572000"/>
            <a:ext cx="3925373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জাহেদুল ইসলাম</a:t>
            </a:r>
            <a:endParaRPr lang="bn-BD" sz="32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শিক্ষক (কম্পিউটার)</a:t>
            </a:r>
            <a:endParaRPr lang="bn-BD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2400" b="1" dirty="0" smtClean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খাশবিয়ারা দাখিল মাদরাসা</a:t>
            </a:r>
            <a:endParaRPr lang="en-US" sz="2400" b="1" dirty="0">
              <a:ln>
                <a:solidFill>
                  <a:srgbClr val="002060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>
                <a:ln>
                  <a:solidFill>
                    <a:srgbClr val="002060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</a:rPr>
              <a:t>Email-</a:t>
            </a:r>
          </a:p>
          <a:p>
            <a:pPr lvl="0" algn="ctr"/>
            <a:r>
              <a:rPr lang="en-US" sz="2000" b="1" dirty="0" smtClean="0">
                <a:ln>
                  <a:solidFill>
                    <a:srgbClr val="1F497D"/>
                  </a:solidFill>
                </a:ln>
                <a:solidFill>
                  <a:srgbClr val="4F81BD"/>
                </a:solidFill>
                <a:latin typeface="NikoshBAN" pitchFamily="2" charset="0"/>
                <a:cs typeface="NikoshBAN" pitchFamily="2" charset="0"/>
                <a:hlinkClick r:id="rId4"/>
              </a:rPr>
              <a:t>Zahed.islam8484@gmail.com</a:t>
            </a:r>
            <a:endParaRPr lang="en-US" sz="2000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9577"/>
            <a:ext cx="1997867" cy="2663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73570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533400"/>
            <a:ext cx="266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5720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প্রেক্ষিতে নাগরিকত্ব লাভের পদ্ধতির মধ্যে কোন পদ্ধতিটি তোমাদের কাছে জটিল মনে হয় এবং কেন তা আলোচনার মাধ্যমে  লিখ।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219199"/>
            <a:ext cx="3403600" cy="276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19200"/>
            <a:ext cx="4064000" cy="276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5" y="6050066"/>
            <a:ext cx="8653955" cy="45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812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5767" y="609600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u="sng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 – নাগরিকত্ব 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28" y="1353207"/>
            <a:ext cx="4038600" cy="35814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3207"/>
            <a:ext cx="4648200" cy="35814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ব্যাক্তি একই সাথে দুই দেশের নাগরিকত্ব পেলে তাকে দ্বি- নাগরিকত্ব বলে যেমন- ভারতের কংগ্রেস নেত্রী সোনিয়া গান্ধী, বাংলাদেশের জাতীয় কবি কাজী নজরুল ইসলাম ছিলেন।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248" y="42419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9" y="923762"/>
            <a:ext cx="84582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জন্মসূত্রে নাগরিকতার লাভের পদ্ধতি কয়টি ?</a:t>
            </a:r>
          </a:p>
          <a:p>
            <a:r>
              <a:rPr lang="bn-BD" sz="2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	 একটি		খ	দুইটি	গ	তিনটি	ঘ	চারটি।</a:t>
            </a:r>
          </a:p>
          <a:p>
            <a:r>
              <a:rPr lang="bn-BD" sz="2800" b="1" dirty="0" smtClean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অন্যদেশের লোক বাংলাদেশে বানিজ্যের জন্য আসলে তাদেরকে কি বলা হয় ?</a:t>
            </a:r>
          </a:p>
          <a:p>
            <a:r>
              <a:rPr lang="bn-BD" sz="2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	নাগরিক 	 খ	বিদেশি নাগরিক	</a:t>
            </a:r>
          </a:p>
          <a:p>
            <a:r>
              <a:rPr lang="bn-BD" sz="28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	পর্যটক		 ঘ	স্বদেশি।</a:t>
            </a:r>
          </a:p>
          <a:p>
            <a:pPr lvl="0"/>
            <a:r>
              <a:rPr lang="bn-BD" sz="2800" b="1" dirty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উদ্দিপকের আলোকে  ৩ও ৪ নং প্রশ্নের উত্তর দাও </a:t>
            </a:r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pPr lvl="0"/>
            <a:r>
              <a:rPr lang="bn-BD" sz="2800" b="1" dirty="0" smtClean="0">
                <a:ln>
                  <a:solidFill>
                    <a:srgbClr val="7030A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মামুন ক’রাষ্ট্রের নাগরিক তবে বর্তমানে বিশেষ পদ্ধতিতে  খ রাষ্ট্রের  নাগরিকতা লাভ করেছে এবং খ রাষ্ট্রে আইন কানুন মেনে চলে ।</a:t>
            </a:r>
          </a:p>
          <a:p>
            <a:pPr lvl="0"/>
            <a:r>
              <a:rPr lang="bn-BD" sz="28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মামুন এক দেশের নাগরিক হয়ে কিভাবে অন্য দেশের নাগরিকতা লাভ করেছে -</a:t>
            </a:r>
          </a:p>
          <a:p>
            <a:pPr lvl="0"/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অনুমোদন সূত্রে	খ	জন্ম সূত্রে	গ  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অনুমোদন 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জন্ম সূত্রে </a:t>
            </a:r>
            <a:r>
              <a:rPr lang="bn-BD" sz="2800" b="1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ঘ	জন্ম স্থান নীতি সূত্রে।</a:t>
            </a:r>
          </a:p>
          <a:p>
            <a:pPr lvl="0"/>
            <a:endParaRPr lang="bn-BD" sz="2800" b="1" dirty="0">
              <a:ln>
                <a:solidFill>
                  <a:srgbClr val="7030A0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98078" y="5715000"/>
            <a:ext cx="381000" cy="381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200400" y="1371600"/>
            <a:ext cx="381000" cy="381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200400" y="2667000"/>
            <a:ext cx="381000" cy="381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অনুমোদন সূত্রে নাগরিকতার লাভের পদ্ধতি –</a:t>
            </a:r>
          </a:p>
          <a:p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bn-BD" sz="28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ঐ রাষ্ট্রের কোন নাগরিককে বিয়ে করলে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28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ঐ রাষ্ট্রে দীর্ঘ দিন বসবাস করলে</a:t>
            </a:r>
          </a:p>
          <a:p>
            <a:pPr marL="400050" indent="-400050">
              <a:buFont typeface="+mj-lt"/>
              <a:buAutoNum type="romanLcPeriod"/>
            </a:pPr>
            <a:r>
              <a:rPr lang="bn-BD" sz="2800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ঐ রাষ্ট্রে সম্পত্তি ক্রয় করলে-</a:t>
            </a:r>
          </a:p>
          <a:p>
            <a:pPr lvl="0"/>
            <a:r>
              <a:rPr lang="bn-BD" sz="28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–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	 ¡¡  , ¡¡¡	     খ	           ¡¡¡	</a:t>
            </a:r>
          </a:p>
          <a:p>
            <a:r>
              <a:rPr lang="bn-BD" sz="28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	¡, ¡¡ ,  ¡¡¡            ঘ   	¡ , ¡¡¡	</a:t>
            </a:r>
          </a:p>
          <a:p>
            <a:r>
              <a:rPr lang="bn-BD" sz="2800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398078" y="4038600"/>
            <a:ext cx="381000" cy="3810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81200"/>
            <a:ext cx="2177199" cy="769441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pPr lvl="0"/>
            <a:r>
              <a:rPr lang="bn-BD" sz="4400" b="1" u="sng" dirty="0">
                <a:ln>
                  <a:solidFill>
                    <a:srgbClr val="C0000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u="sng" dirty="0">
              <a:ln>
                <a:solidFill>
                  <a:srgbClr val="C00000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208" y="4154260"/>
            <a:ext cx="8705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bn-BD" dirty="0" smtClean="0"/>
              <a:t> </a:t>
            </a:r>
            <a:r>
              <a:rPr lang="bn-BD" sz="3200" b="1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দ্বি – নাগরিকত্ব কিভাবে অর্জন করা যায়, বাংলাদেশের পরিপ্রেক্ষিতে লিখে নিয়ে আসবে।</a:t>
            </a:r>
            <a:endParaRPr lang="en-US" sz="3200" b="1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2667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00FF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80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8" y="488654"/>
            <a:ext cx="8686800" cy="5973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1905506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9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ধন্যবাদ</a:t>
            </a:r>
            <a:endParaRPr lang="en-US" sz="9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6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90338" y="1506635"/>
            <a:ext cx="7087121" cy="4956597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28600" y="563038"/>
            <a:ext cx="861059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দেখি এবং বলার চেষ্টা করি তিনি কোন দেশে জন্ম গ্রহণ করেছেন ,তাহলে বাংলাদেশের কিভাবে নাগরিকত্ব লাভ করলেন -</a:t>
            </a:r>
            <a:endParaRPr lang="en-US" sz="2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10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621" y="3167390"/>
            <a:ext cx="7492757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8000" b="1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 লাভের নিয়ম</a:t>
            </a:r>
            <a:endParaRPr lang="en-US" sz="8000" b="1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621" y="685800"/>
            <a:ext cx="6032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বিষয়ঃ- 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bn-BD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4581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জন্মসূত্রে নাগরিকতা লাভের পদ্ধতি সমূহ লিখতে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b="1" dirty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অনুমোদনসূত্রে নাগরিকতা কিভাবে লাভ করা যায় তা উল্লেখ করতে 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87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993" y="2655332"/>
            <a:ext cx="1981200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 </a:t>
            </a:r>
            <a:endParaRPr lang="en-US" sz="4000" b="1" dirty="0">
              <a:ln>
                <a:solidFill>
                  <a:srgbClr val="002060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68351"/>
            <a:ext cx="4419600" cy="237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3418304"/>
            <a:ext cx="4452938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ent Arrow 5"/>
          <p:cNvSpPr/>
          <p:nvPr/>
        </p:nvSpPr>
        <p:spPr>
          <a:xfrm>
            <a:off x="2170385" y="1720334"/>
            <a:ext cx="2328862" cy="934998"/>
          </a:xfrm>
          <a:prstGeom prst="bentArrow">
            <a:avLst>
              <a:gd name="adj1" fmla="val 1838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2228193" y="3384146"/>
            <a:ext cx="4782208" cy="1315271"/>
          </a:xfrm>
          <a:prstGeom prst="bentConnector3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334000" y="2812602"/>
            <a:ext cx="228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জন্মসূত্রে নাগরিক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63706" y="5980529"/>
            <a:ext cx="3021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n>
                  <a:solidFill>
                    <a:srgbClr val="002060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অনুমোদনসূত্রে নাগরিক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5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81701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জন্মসূত্রে নাগরিকত্ব দুটি প্রধান বিবেচ্য বিষয় -</a:t>
            </a:r>
            <a:endParaRPr lang="en-US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543309"/>
            <a:ext cx="2486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জন্মসুত্রে </a:t>
            </a:r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নাগরিকত্ব 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3194" y="5543309"/>
            <a:ext cx="466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 নীতিতে বাংলাদেশের নাগরিকত্ব</a:t>
            </a:r>
            <a:endParaRPr lang="en-US" sz="2800" b="1" dirty="0">
              <a:ln>
                <a:solidFill>
                  <a:srgbClr val="002060"/>
                </a:solidFill>
              </a:ln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51" y="1726324"/>
            <a:ext cx="4661836" cy="3387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0" y="1752600"/>
            <a:ext cx="4281040" cy="3387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863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1" y="1219200"/>
            <a:ext cx="3967109" cy="4419599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521" y="5673693"/>
            <a:ext cx="373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ফরাসি মা- বাবা</a:t>
            </a:r>
            <a:endParaRPr lang="en-US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55" y="1219200"/>
            <a:ext cx="4472151" cy="4419599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48655" y="5720988"/>
            <a:ext cx="349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মার্কিন বাবা- মা</a:t>
            </a:r>
            <a:endParaRPr lang="en-US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8677" y="392234"/>
            <a:ext cx="2714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জন্মসূত্রে </a:t>
            </a:r>
            <a:r>
              <a:rPr lang="bn-BD" sz="3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নাগরিকত্ব </a:t>
            </a:r>
            <a:endParaRPr lang="en-US" sz="3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4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7751" y="457200"/>
            <a:ext cx="23551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জন্মস্থাননীতি</a:t>
            </a:r>
            <a:endParaRPr lang="en-US" sz="44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5317" y="5157788"/>
            <a:ext cx="4370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b="1" dirty="0" smtClean="0">
                <a:ln>
                  <a:solidFill>
                    <a:srgbClr val="FF00FF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b="1" dirty="0">
              <a:ln>
                <a:solidFill>
                  <a:srgbClr val="FF00FF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440585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>
                  <a:solidFill>
                    <a:srgbClr val="FF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নাগরিক</a:t>
            </a:r>
            <a:endParaRPr lang="en-US" sz="3200" b="1" dirty="0">
              <a:ln>
                <a:solidFill>
                  <a:srgbClr val="FF00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04" y="1226641"/>
            <a:ext cx="5902696" cy="414916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494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329</Words>
  <Application>Microsoft Office PowerPoint</Application>
  <PresentationFormat>On-screen Show (4:3)</PresentationFormat>
  <Paragraphs>88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Zahed</cp:lastModifiedBy>
  <cp:revision>346</cp:revision>
  <dcterms:created xsi:type="dcterms:W3CDTF">2006-08-16T00:00:00Z</dcterms:created>
  <dcterms:modified xsi:type="dcterms:W3CDTF">2020-06-25T04:41:32Z</dcterms:modified>
</cp:coreProperties>
</file>