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4" r:id="rId2"/>
    <p:sldId id="373" r:id="rId3"/>
    <p:sldId id="381" r:id="rId4"/>
    <p:sldId id="288" r:id="rId5"/>
    <p:sldId id="368" r:id="rId6"/>
    <p:sldId id="383" r:id="rId7"/>
    <p:sldId id="375" r:id="rId8"/>
    <p:sldId id="360" r:id="rId9"/>
    <p:sldId id="359" r:id="rId10"/>
    <p:sldId id="361" r:id="rId11"/>
    <p:sldId id="364" r:id="rId12"/>
    <p:sldId id="362" r:id="rId13"/>
    <p:sldId id="376" r:id="rId14"/>
    <p:sldId id="369" r:id="rId15"/>
    <p:sldId id="377" r:id="rId16"/>
    <p:sldId id="378" r:id="rId17"/>
    <p:sldId id="371" r:id="rId18"/>
    <p:sldId id="37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64" autoAdjust="0"/>
  </p:normalViewPr>
  <p:slideViewPr>
    <p:cSldViewPr>
      <p:cViewPr varScale="1">
        <p:scale>
          <a:sx n="66" d="100"/>
          <a:sy n="66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5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9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9275-A4C8-4427-8A4C-E60F3C90C3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nglamail24.com/wp-content/uploads/2014/08/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1290"/>
            <a:ext cx="7925698" cy="4462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95949" y="3685968"/>
            <a:ext cx="5105400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676400"/>
            <a:ext cx="8229600" cy="3124200"/>
            <a:chOff x="457200" y="1676400"/>
            <a:chExt cx="8229600" cy="3124200"/>
          </a:xfrm>
        </p:grpSpPr>
        <p:pic>
          <p:nvPicPr>
            <p:cNvPr id="4098" name="Picture 2" descr="http://www.people.com.cn/mediafile/pic/20110302/23/42112836397877175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05001"/>
              <a:ext cx="3678152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24.media.tumblr.com/tumblr_lyvq3uc4Yc1qmaoalo1_128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905000"/>
              <a:ext cx="4003893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57200" y="1676400"/>
              <a:ext cx="8229600" cy="31242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12081" y="383293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তিসংঘ গঠনের উদ্দেশ্য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81" y="5029200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◊আন্তর্জাতিক আইনের সাহায্যে শান্তিপূর্ণ উপায়ে বিশ্বের সকল বিরোধ নিষ্পত্তি করা।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3980" y="404306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তিসংঘ গঠনের উদ্দেশ্য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054" y="5401235"/>
            <a:ext cx="769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 জাতি, ধর্ম, বর্ণ, ভাষা ও নারী-পুরুষ নির্বিশেষে বিশ্বের সকল মানুষের মৌলিক অধিকার রক্ষা করা।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9453" y="1286435"/>
            <a:ext cx="7391399" cy="4114800"/>
            <a:chOff x="889453" y="1222897"/>
            <a:chExt cx="7391399" cy="4114800"/>
          </a:xfrm>
        </p:grpSpPr>
        <p:grpSp>
          <p:nvGrpSpPr>
            <p:cNvPr id="2" name="Group 1"/>
            <p:cNvGrpSpPr/>
            <p:nvPr/>
          </p:nvGrpSpPr>
          <p:grpSpPr>
            <a:xfrm>
              <a:off x="889453" y="1222897"/>
              <a:ext cx="7391399" cy="4114800"/>
              <a:chOff x="385116" y="1295401"/>
              <a:chExt cx="7844485" cy="4604420"/>
            </a:xfrm>
          </p:grpSpPr>
          <p:pic>
            <p:nvPicPr>
              <p:cNvPr id="7172" name="Picture 4" descr="http://www.bdtomorrow.net/blog/bloggeruploadedimage/fakhrul/1365719116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5159" y="1452114"/>
                <a:ext cx="3276600" cy="21603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4" name="Picture 6" descr="http://www.chakarianews.com/wp-content/uploads/2013/04/Ramu-Pic-1-16.4.201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818" y="3559392"/>
                <a:ext cx="3276600" cy="234042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6" name="Picture 8" descr="http://www.chinadaily.com.cn/photo/images/attachement/jpg/site1/20110320/0023ae6962090eeff77f24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5159" y="3639908"/>
                <a:ext cx="3321476" cy="22102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385116" y="1295401"/>
                <a:ext cx="7844485" cy="4604420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0" name="Picture 2" descr="http://paimages.prothom-alo.com/contents/cache/images/800x500x1/uploads/media/2014/07/29/570338151223801ae28e76bfca49a390-0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033" y="1414069"/>
              <a:ext cx="2986915" cy="18662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97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4605" y="1828800"/>
            <a:ext cx="8077200" cy="3124200"/>
            <a:chOff x="533400" y="1752600"/>
            <a:chExt cx="8077200" cy="3124200"/>
          </a:xfrm>
        </p:grpSpPr>
        <p:pic>
          <p:nvPicPr>
            <p:cNvPr id="5124" name="Picture 4" descr="http://img2.allvoices.com/thumbs/image/550/400/60829627-young-bhutanes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81200"/>
              <a:ext cx="3657600" cy="266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s://assets.digital.cabinet-office.gov.uk/government/uploads/system/uploads/image_data/file/24092/The_Rohingya_community_in_Myebon_was_brutally_evicted_and_their_homes_and_belongings_burnt_to_the_ground.__The_government_provided_them_with_tents_and_water_some_100_metres_from_their_neighbourhoo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230" y="1981200"/>
              <a:ext cx="3996266" cy="266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533400" y="1752600"/>
              <a:ext cx="8077200" cy="31242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0886" y="609600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তিসংঘ গঠনের উদ্দেশ্য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4953000"/>
            <a:ext cx="8458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 অর্থনৈতিক, সামাজিক, সাংস্কৃতিক ও মানবিক সমস্যা সমাধানের লক্ষ্যে আন্তর্জাতিক সহযোগিতা বৃদ্ধি করা।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62" y="183650"/>
            <a:ext cx="25571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তিসংঘের </a:t>
            </a:r>
          </a:p>
          <a:p>
            <a:pPr algn="ctr"/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অঙ্গসংগঠনঃ-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20797" y="2545260"/>
            <a:ext cx="2152037" cy="186444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84614" y="294902"/>
            <a:ext cx="2658986" cy="2250358"/>
            <a:chOff x="3284614" y="294902"/>
            <a:chExt cx="2658986" cy="2250358"/>
          </a:xfrm>
        </p:grpSpPr>
        <p:sp>
          <p:nvSpPr>
            <p:cNvPr id="5" name="Up Arrow 4"/>
            <p:cNvSpPr/>
            <p:nvPr/>
          </p:nvSpPr>
          <p:spPr>
            <a:xfrm>
              <a:off x="4428250" y="1971302"/>
              <a:ext cx="387945" cy="5739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84614" y="294902"/>
              <a:ext cx="2658986" cy="1600278"/>
              <a:chOff x="3284614" y="294902"/>
              <a:chExt cx="2658986" cy="1600278"/>
            </a:xfrm>
          </p:grpSpPr>
          <p:pic>
            <p:nvPicPr>
              <p:cNvPr id="7" name="Picture 4" descr="http://www.un.org/News/dh/photos/large/2013/May/539382-gageneric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4614" y="294902"/>
                <a:ext cx="2658986" cy="160027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 rot="172188">
                <a:off x="3636659" y="1341228"/>
                <a:ext cx="18437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পরিষদ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569942" y="2279574"/>
            <a:ext cx="3148541" cy="1367846"/>
            <a:chOff x="5569942" y="2279574"/>
            <a:chExt cx="3148541" cy="1367846"/>
          </a:xfrm>
        </p:grpSpPr>
        <p:pic>
          <p:nvPicPr>
            <p:cNvPr id="10" name="Picture 2" descr="http://previous.presstv.ir/photo/20140525/364036_UN-Security-Counci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080" y="2279574"/>
              <a:ext cx="2270403" cy="1363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Up Arrow 10"/>
            <p:cNvSpPr/>
            <p:nvPr/>
          </p:nvSpPr>
          <p:spPr>
            <a:xfrm rot="5400000">
              <a:off x="5791398" y="2649622"/>
              <a:ext cx="387945" cy="8308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347731">
              <a:off x="6553200" y="3124200"/>
              <a:ext cx="19656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 পরিষদ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2053" y="1947707"/>
            <a:ext cx="3386603" cy="1662169"/>
            <a:chOff x="272053" y="1947707"/>
            <a:chExt cx="3386603" cy="1662169"/>
          </a:xfrm>
        </p:grpSpPr>
        <p:pic>
          <p:nvPicPr>
            <p:cNvPr id="14" name="Picture 2" descr="http://downloads.unmultimedia.org/photo/medium/322/32257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35" y="1947707"/>
              <a:ext cx="2410280" cy="1583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 Arrow 14"/>
            <p:cNvSpPr/>
            <p:nvPr/>
          </p:nvSpPr>
          <p:spPr>
            <a:xfrm rot="16200000">
              <a:off x="3090641" y="2662816"/>
              <a:ext cx="387945" cy="748085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382283">
              <a:off x="272053" y="2778879"/>
              <a:ext cx="23791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 ও সামাজিক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পরিষদ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77949" y="4044132"/>
            <a:ext cx="3340534" cy="1686298"/>
            <a:chOff x="5377949" y="4044132"/>
            <a:chExt cx="3340534" cy="1686298"/>
          </a:xfrm>
        </p:grpSpPr>
        <p:sp>
          <p:nvSpPr>
            <p:cNvPr id="18" name="Up Arrow 17"/>
            <p:cNvSpPr/>
            <p:nvPr/>
          </p:nvSpPr>
          <p:spPr>
            <a:xfrm rot="7155698">
              <a:off x="5599405" y="3889002"/>
              <a:ext cx="387945" cy="8308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http://www.finnjuhl.com/wp-content/gallery/890-reopening-of-the-trusteeship-council-champer-u-n-ny/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657" y="4044132"/>
              <a:ext cx="2608826" cy="1686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345973">
              <a:off x="6578072" y="5111345"/>
              <a:ext cx="1499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অছি পরিষদ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8016" y="3897374"/>
            <a:ext cx="3296091" cy="2148185"/>
            <a:chOff x="378016" y="3897374"/>
            <a:chExt cx="3296091" cy="2148185"/>
          </a:xfrm>
        </p:grpSpPr>
        <p:sp>
          <p:nvSpPr>
            <p:cNvPr id="22" name="Up Arrow 21"/>
            <p:cNvSpPr/>
            <p:nvPr/>
          </p:nvSpPr>
          <p:spPr>
            <a:xfrm rot="14474370">
              <a:off x="3091441" y="3701054"/>
              <a:ext cx="386345" cy="778986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http://en.ria.ru/images/15677/28/15677289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16" y="4304431"/>
              <a:ext cx="2620581" cy="17411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217245">
              <a:off x="378016" y="5497013"/>
              <a:ext cx="2416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আন্তর্জাতিক আদালত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3982" y="4420908"/>
            <a:ext cx="2369128" cy="2121370"/>
            <a:chOff x="3373982" y="4420908"/>
            <a:chExt cx="2369128" cy="2121370"/>
          </a:xfrm>
        </p:grpSpPr>
        <p:pic>
          <p:nvPicPr>
            <p:cNvPr id="26" name="Picture 2" descr="http://2.bp.blogspot.com/_ybSQeWxYLE0/TCzktzAtByI/AAAAAAAAKQw/095gSHVnuTE/s1600/100_256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982" y="4765432"/>
              <a:ext cx="2369128" cy="177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Up Arrow 26"/>
            <p:cNvSpPr/>
            <p:nvPr/>
          </p:nvSpPr>
          <p:spPr>
            <a:xfrm rot="10975000">
              <a:off x="4335904" y="4420908"/>
              <a:ext cx="387945" cy="5739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80312" y="5786965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সচিবালয়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97094" y="691481"/>
            <a:ext cx="18614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করুন.....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" y="1981200"/>
            <a:ext cx="8305800" cy="762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24400" y="985378"/>
            <a:ext cx="2856167" cy="76522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2407183" cy="1927020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666477" y="523561"/>
            <a:ext cx="2579427" cy="20574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404" y="5334000"/>
            <a:ext cx="7744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◊</a:t>
            </a: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জাতিসংঘ গঠনের </a:t>
            </a:r>
            <a:r>
              <a:rPr lang="bn-BD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উদ্দেশ্যগুলো ব্যাখ্যা কর।</a:t>
            </a:r>
            <a:endParaRPr lang="bn-BD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599" y="2536620"/>
            <a:ext cx="6124943" cy="2753039"/>
            <a:chOff x="1371599" y="2536620"/>
            <a:chExt cx="6124943" cy="2753039"/>
          </a:xfrm>
        </p:grpSpPr>
        <p:pic>
          <p:nvPicPr>
            <p:cNvPr id="2050" name="Picture 2" descr="http://www.muslim-institute.org/images-op-oic/OI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599" y="2622344"/>
              <a:ext cx="6124943" cy="26673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risingbd.com/media/2014August/United2014081221554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5" r="16341"/>
            <a:stretch/>
          </p:blipFill>
          <p:spPr bwMode="auto">
            <a:xfrm>
              <a:off x="5809276" y="2536620"/>
              <a:ext cx="1390351" cy="12592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northnews24.com/wp-content/uploads/2015/02/jatisongh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77" y="2730638"/>
              <a:ext cx="1215551" cy="9964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07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জাতিসংঘের সদর দপ্তর কোথায় অবস্থিত ? 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2272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জেনেভায়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2241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নিউইয়র্কে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2378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ওয়াশিংটনে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23785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প্যারিসে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0999" y="4572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 </a:t>
            </a:r>
            <a:r>
              <a:rPr lang="bn-BD" sz="32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জাতিসংঘ কবে প্রতিষ্ঠা লাভ করে 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38862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১৯৪৫ সালের ২৮ অক্টোবর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4946136"/>
            <a:ext cx="36482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১৯৪৫ সালের ১৪ নভেম্বর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5739825"/>
            <a:ext cx="36453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১৯৪৫ সালের ২৪ ডিসেম্বর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38719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১৯৪৫ সালের ২৪ অক্টোবর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9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জাতিসংঘের মোট কয়টি অঙ্গসংগঠন রয়েছে ? 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2272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2241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৬টি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2378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৫টি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23785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৪টি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0999" y="4572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 </a:t>
            </a:r>
            <a:r>
              <a:rPr lang="bn-BD" sz="32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বর্তমান জাতিসংঘের সদস্যসংখ্যা কত ?</a:t>
            </a:r>
            <a:endParaRPr lang="en-US" sz="2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22860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১৮৭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4946136"/>
            <a:ext cx="22004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5739825"/>
            <a:ext cx="219873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22775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3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9707" y="1981200"/>
            <a:ext cx="823709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4400" y="1062380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1200" y="533400"/>
            <a:ext cx="2362200" cy="21793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12798" y="3764281"/>
            <a:ext cx="75184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বিশ্বশান্তি রক্ষায় জাতিসংঘের অবদান</a:t>
            </a:r>
          </a:p>
          <a:p>
            <a:pPr algn="ctr"/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বিশ্লেষণ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nglamail24.com/wp-content/uploads/2014/08/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1290"/>
            <a:ext cx="7925698" cy="4462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90600" y="3505200"/>
            <a:ext cx="7142370" cy="7918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54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 txBox="1">
            <a:spLocks/>
          </p:cNvSpPr>
          <p:nvPr/>
        </p:nvSpPr>
        <p:spPr>
          <a:xfrm>
            <a:off x="1344936" y="1586753"/>
            <a:ext cx="3227882" cy="3997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724400" y="1606293"/>
            <a:ext cx="3070552" cy="39781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ায়: ১৩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</a:t>
            </a:r>
            <a:r>
              <a:rPr lang="bn-BD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bn-BD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924324"/>
            <a:ext cx="7467600" cy="5095476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91418" y="3590327"/>
            <a:ext cx="3934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জাহেদুল ইসলাম </a:t>
            </a:r>
          </a:p>
          <a:p>
            <a:pPr algn="ctr"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খাশবিয়ারা দাখিল মাদরাসা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ভূয়াপুর , টাংগাইল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zahed.islam8484@gmail.com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01997-586188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62" y="2729753"/>
            <a:ext cx="1450428" cy="2021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80371"/>
            <a:ext cx="1371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rokasik.files.wordpress.com/2012/07/25e025a625aa25e025a7258d25e025a625b025e025a625a525e025a625ae2b25e025a625ac25e025a625bf25e025a625b625e025a7258d25e025a625ac25e025a625af25e025a7258125e025a625a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2394"/>
            <a:ext cx="3657600" cy="2700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isingbd.com/media/2014November/Sidor-14159889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2394"/>
            <a:ext cx="4156075" cy="2579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420" y="3317845"/>
            <a:ext cx="3429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বিশ্বযুদ্ধ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1604" y="3251490"/>
            <a:ext cx="4038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://www.deshebideshe.com/assets/news_images/42564c32252b85c736cee9a3c883f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60" y="4092505"/>
            <a:ext cx="3133037" cy="1859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6106" y="6105908"/>
            <a:ext cx="30013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ইবোলা ভাইরাস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29798" y="4175570"/>
            <a:ext cx="3039165" cy="2454442"/>
            <a:chOff x="5929798" y="4175570"/>
            <a:chExt cx="3039165" cy="2454442"/>
          </a:xfrm>
        </p:grpSpPr>
        <p:sp>
          <p:nvSpPr>
            <p:cNvPr id="8" name="TextBox 7"/>
            <p:cNvSpPr txBox="1"/>
            <p:nvPr/>
          </p:nvSpPr>
          <p:spPr>
            <a:xfrm>
              <a:off x="5929798" y="4229355"/>
              <a:ext cx="303916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বিশ্বজুড়ে এই ধরনের সমস্যা মোকাবেলা 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শান্তি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জন্য </a:t>
              </a:r>
            </a:p>
            <a:p>
              <a:pPr algn="ctr"/>
              <a:r>
                <a:rPr lang="bn-BD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আন্তর্জাতিক কোন সংস্থা গড়ে উঠেছে?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12898" y="4175570"/>
              <a:ext cx="2872963" cy="19927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6907" y="4175570"/>
            <a:ext cx="2062875" cy="1992777"/>
            <a:chOff x="386907" y="4175570"/>
            <a:chExt cx="2062875" cy="1992777"/>
          </a:xfrm>
        </p:grpSpPr>
        <p:sp>
          <p:nvSpPr>
            <p:cNvPr id="9" name="Rectangle 8"/>
            <p:cNvSpPr/>
            <p:nvPr/>
          </p:nvSpPr>
          <p:spPr>
            <a:xfrm>
              <a:off x="470008" y="4814130"/>
              <a:ext cx="18966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জাতিসংঘ</a:t>
              </a:r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6907" y="4175570"/>
              <a:ext cx="2062875" cy="19927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49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867" y="685800"/>
            <a:ext cx="2590773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ঠের বিষয়</a:t>
            </a:r>
            <a:endParaRPr lang="en-US" sz="48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6642" y="5410200"/>
            <a:ext cx="3903221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endParaRPr lang="bn-BD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https://evbdn.eventbrite.com/s3-s3/eventlogos/17211011/un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52" y="1745920"/>
            <a:ext cx="5410200" cy="366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346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457200"/>
            <a:ext cx="2024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1649973"/>
            <a:ext cx="4974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59" y="2667000"/>
            <a:ext cx="8303522" cy="713953"/>
            <a:chOff x="591116" y="2717534"/>
            <a:chExt cx="7431628" cy="1213054"/>
          </a:xfrm>
        </p:grpSpPr>
        <p:sp>
          <p:nvSpPr>
            <p:cNvPr id="11" name="TextBox 10"/>
            <p:cNvSpPr txBox="1"/>
            <p:nvPr/>
          </p:nvSpPr>
          <p:spPr>
            <a:xfrm>
              <a:off x="783742" y="2727842"/>
              <a:ext cx="7239002" cy="120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জাতিসংঘ সৃষ্টির প্রেক্ষাপট </a:t>
              </a:r>
              <a:r>
                <a:rPr lang="en-US" sz="4000" kern="11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বর্ণনা</a:t>
              </a:r>
              <a:r>
                <a:rPr lang="bn-BD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করতে পারবে</a:t>
              </a:r>
              <a:r>
                <a:rPr lang="bn-IN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;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1116" y="2717534"/>
              <a:ext cx="683197" cy="1202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◊</a:t>
              </a:r>
              <a:r>
                <a:rPr lang="bn-BD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432" y="3429000"/>
            <a:ext cx="8635344" cy="1323439"/>
            <a:chOff x="785983" y="3320162"/>
            <a:chExt cx="8635344" cy="1323439"/>
          </a:xfrm>
        </p:grpSpPr>
        <p:sp>
          <p:nvSpPr>
            <p:cNvPr id="15" name="TextBox 14"/>
            <p:cNvSpPr txBox="1"/>
            <p:nvPr/>
          </p:nvSpPr>
          <p:spPr>
            <a:xfrm>
              <a:off x="1292173" y="3320162"/>
              <a:ext cx="8129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জাতিসংঘ গঠনের উদ্দেশ্যগুলো বর্ণনা করতে</a:t>
              </a:r>
            </a:p>
            <a:p>
              <a:r>
                <a:rPr lang="bn-BD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পারবে</a:t>
              </a:r>
              <a:r>
                <a:rPr lang="bn-IN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;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5983" y="3415905"/>
              <a:ext cx="6383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kern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◊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3335" y="4495800"/>
            <a:ext cx="7978099" cy="1342873"/>
            <a:chOff x="485786" y="4010388"/>
            <a:chExt cx="8201015" cy="2159150"/>
          </a:xfrm>
        </p:grpSpPr>
        <p:sp>
          <p:nvSpPr>
            <p:cNvPr id="16" name="TextBox 15"/>
            <p:cNvSpPr txBox="1"/>
            <p:nvPr/>
          </p:nvSpPr>
          <p:spPr>
            <a:xfrm>
              <a:off x="942487" y="4041635"/>
              <a:ext cx="7744314" cy="2127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জাতিসংঘের অঙ্গসংগঠন সম্পর্কে ব্যাখ্যা করতে পারবে।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5786" y="4010388"/>
              <a:ext cx="656151" cy="11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kern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◊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4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7057" y="990600"/>
            <a:ext cx="7239000" cy="75995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32857" y="5181600"/>
            <a:ext cx="5867400" cy="1143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জাতিসংঘ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কেন গঠিত হয়- সে সর্ম্পকে ২টি বাক্য লেখ </a:t>
            </a:r>
            <a:endParaRPr lang="bn-BD" sz="36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05000"/>
            <a:ext cx="3553239" cy="29718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041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e/e1/UNSC_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14806" cy="4571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4238" y="349045"/>
            <a:ext cx="2114681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তিসংঘ</a:t>
            </a:r>
            <a:endParaRPr lang="en-US" sz="4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459" y="2209800"/>
            <a:ext cx="13716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913" y="2804650"/>
            <a:ext cx="1860755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মহাসচিব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913" y="3473243"/>
            <a:ext cx="2165555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মহাসচিব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209" y="4658030"/>
            <a:ext cx="2875191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সদস্য পদ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103" y="4006644"/>
            <a:ext cx="2512143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পতাকা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0933" y="1475671"/>
            <a:ext cx="5109091" cy="4400729"/>
            <a:chOff x="3390933" y="1475671"/>
            <a:chExt cx="5109091" cy="4400729"/>
          </a:xfrm>
        </p:grpSpPr>
        <p:pic>
          <p:nvPicPr>
            <p:cNvPr id="11" name="Picture 10" descr="http://konteo.blog.hu/media/image/Dag/ENSZ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92" y="1475671"/>
              <a:ext cx="4193908" cy="320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21287423">
              <a:off x="3390933" y="4676071"/>
              <a:ext cx="5109091" cy="120032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১৯৪৫ সালের ২৪শে অক্টোবর ৫০টি </a:t>
              </a:r>
            </a:p>
            <a:p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 নিয়ে জাতিসংঘ প্রতিষ্ঠিত হয়।</a:t>
              </a:r>
              <a:endPara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0" y="1190676"/>
            <a:ext cx="5498087" cy="4829124"/>
            <a:chOff x="2741038" y="1066800"/>
            <a:chExt cx="5498087" cy="4829124"/>
          </a:xfrm>
        </p:grpSpPr>
        <p:pic>
          <p:nvPicPr>
            <p:cNvPr id="15" name="Picture 4" descr="https://c1.staticflickr.com/5/4117/4898234974_0dc196211d_z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066800"/>
              <a:ext cx="4657725" cy="3743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21242019">
              <a:off x="2741038" y="4695595"/>
              <a:ext cx="5378395" cy="120032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নরওয়ের অধিবাসী ট্রিগভেলি</a:t>
              </a:r>
            </a:p>
            <a:p>
              <a:pPr algn="ctr"/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ছিলেন জাতিসংঘের প্রথম মহাসচিব।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338" y="1691265"/>
            <a:ext cx="5511262" cy="4328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262" y="1627205"/>
            <a:ext cx="5377138" cy="492599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63691" y="531721"/>
            <a:ext cx="5564279" cy="5564279"/>
            <a:chOff x="-392328" y="-833797"/>
            <a:chExt cx="5564279" cy="5564279"/>
          </a:xfrm>
        </p:grpSpPr>
        <p:pic>
          <p:nvPicPr>
            <p:cNvPr id="20" name="Picture 19" descr="-vanish-1.png"/>
            <p:cNvPicPr>
              <a:picLocks noChangeAspect="1"/>
            </p:cNvPicPr>
            <p:nvPr/>
          </p:nvPicPr>
          <p:blipFill>
            <a:blip r:embed="rId8" cstate="print">
              <a:lum contrast="40000"/>
            </a:blip>
            <a:stretch>
              <a:fillRect/>
            </a:stretch>
          </p:blipFill>
          <p:spPr>
            <a:xfrm>
              <a:off x="-392328" y="-833797"/>
              <a:ext cx="5564279" cy="5564279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-218144" y="3888847"/>
              <a:ext cx="3810902" cy="83615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১৯৭৪ সালে জাতিসংঘের সদস্যপদ লাভ করে।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8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451130"/>
            <a:ext cx="7848600" cy="3967979"/>
            <a:chOff x="523973" y="1365221"/>
            <a:chExt cx="8091340" cy="4227616"/>
          </a:xfrm>
        </p:grpSpPr>
        <p:pic>
          <p:nvPicPr>
            <p:cNvPr id="3074" name="Picture 2" descr="http://indianarmy.nic.in/writereaddata/images/ops/ops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860" y="1401838"/>
              <a:ext cx="3413536" cy="2164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img291.imageshack.us/img291/1930/center2xy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09" y="3428998"/>
              <a:ext cx="3277181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outlookindia.com/images/indian_peacekeepers_congo_200806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680" y="3459238"/>
              <a:ext cx="3400962" cy="2133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nation.com.pk/print_images/670/2011-05-16/pak-troops-leave-congo-mission-132434629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09" y="1365221"/>
              <a:ext cx="3277181" cy="22010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523973" y="1401838"/>
              <a:ext cx="8091340" cy="4190999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50181" y="402906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তিসংঘ গঠনের উদ্দেশ্য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9624" y="5428669"/>
            <a:ext cx="6089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 আন্তর্জাতিক শান্তি, শৃঙ্খলা ও নিরাপত্তা নিশ্চিত করা।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081" y="506541"/>
            <a:ext cx="711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তিসংঘ গঠনের উদ্দেশ্য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676400"/>
            <a:ext cx="8229600" cy="3352800"/>
            <a:chOff x="533400" y="1676400"/>
            <a:chExt cx="8229600" cy="3352800"/>
          </a:xfrm>
        </p:grpSpPr>
        <p:pic>
          <p:nvPicPr>
            <p:cNvPr id="2050" name="Picture 2" descr="http://1.bp.blogspot.com/-sQAYBp5Q7es/Ta4IsgzPy2I/AAAAAAAAAcc/LosjYKzBqag/s1600/Libya%2527s+Moussa+Koussa+meets+China%2527s+Pres.+Hu+Jintao%252C+Western+Invasion+came+after+Gadhafi+Pledged+to+give+major+contracts+to+Chi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071687"/>
              <a:ext cx="4004548" cy="26494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thinkafricapress.com/sites/default/files/ChinaLiby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674" y="2013775"/>
              <a:ext cx="3771900" cy="2678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533400" y="1676400"/>
              <a:ext cx="8229600" cy="33528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7413" y="5257800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 বিশ্বের সকল রাষ্ট্রের মধ্যে বন্ধুত্বপূর্ণ সম্পর্ক সৃষ্টি করা।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48db5550dee2df1c90aae8047209bdef7b5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400</Words>
  <Application>Microsoft Office PowerPoint</Application>
  <PresentationFormat>On-screen Show (4:3)</PresentationFormat>
  <Paragraphs>117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Zahed</cp:lastModifiedBy>
  <cp:revision>425</cp:revision>
  <dcterms:created xsi:type="dcterms:W3CDTF">2013-12-31T09:34:21Z</dcterms:created>
  <dcterms:modified xsi:type="dcterms:W3CDTF">2020-06-25T05:15:37Z</dcterms:modified>
</cp:coreProperties>
</file>