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4" r:id="rId11"/>
    <p:sldId id="276" r:id="rId12"/>
    <p:sldId id="277" r:id="rId13"/>
    <p:sldId id="278" r:id="rId14"/>
    <p:sldId id="279" r:id="rId15"/>
    <p:sldId id="271" r:id="rId16"/>
    <p:sldId id="268" r:id="rId17"/>
    <p:sldId id="267" r:id="rId18"/>
    <p:sldId id="269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71" autoAdjust="0"/>
  </p:normalViewPr>
  <p:slideViewPr>
    <p:cSldViewPr>
      <p:cViewPr varScale="1">
        <p:scale>
          <a:sx n="41" d="100"/>
          <a:sy n="41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CE950-6AEE-44E9-899D-BF9487BB0BF5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021D8-41DF-4591-8483-8C9944280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এই কন্টেণ্ট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টি রংপুর টিটি কলেজে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CPD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প্রশিক্ষনের সময়কার।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21D8-41DF-4591-8483-8C99442804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21D8-41DF-4591-8483-8C99442804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C  Degree College\Downloads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17069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বাংলাদেশে জাতিসংঘের অঙ্গ সংস্থার কাজঃ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unicef-logo.jpgw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1447800"/>
            <a:ext cx="1905000" cy="1905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unicef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505200"/>
            <a:ext cx="5143500" cy="1809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28600" y="5562600"/>
            <a:ext cx="8382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উদ্দেশ্যঃসুবিধা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বঞ্চিত শিশু ও মেয়ে শিশুদের মৌলিক অধিকার আদায়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0"/>
            <a:ext cx="1896533" cy="1905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Users\C  Degree College\Downloads\i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81400"/>
            <a:ext cx="4876800" cy="1828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5638800"/>
            <a:ext cx="8610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উদ্দেশ্যঃ বাংলাদেশের বিশাল জনগোষ্ঠীর খাদ্য নিশ্চিত করন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C  Degree College\Downloads\k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981200"/>
            <a:ext cx="4953000" cy="1447800"/>
          </a:xfrm>
          <a:prstGeom prst="rect">
            <a:avLst/>
          </a:prstGeom>
          <a:noFill/>
        </p:spPr>
      </p:pic>
      <p:pic>
        <p:nvPicPr>
          <p:cNvPr id="2052" name="Picture 4" descr="C:\Users\C  Degree College\Downloads\images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2057400"/>
            <a:ext cx="35052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  Degree College\Downloads\h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28600"/>
            <a:ext cx="3581400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 descr="C:\Users\C  Degree College\Downloads\m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14600"/>
            <a:ext cx="6343650" cy="2819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5562600"/>
            <a:ext cx="8229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বিশ্বসাস্থ্য ক্ষেত্রে বাংলাদেশের বিভিন্ন কার্যক্রম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  Degree College\Downloads\indexe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81000"/>
            <a:ext cx="2505075" cy="23241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4099" name="Picture 3" descr="C:\Users\C  Degree College\Downloads\indexg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124200"/>
            <a:ext cx="4953000" cy="205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5867400"/>
            <a:ext cx="6629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বাংলাদেশ-মায়ানমার রোহিঙ্গা ইস্যুতে কার্যক্রম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  Degree College\Downloads\hj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14600"/>
            <a:ext cx="5638800" cy="3124200"/>
          </a:xfrm>
          <a:prstGeom prst="rect">
            <a:avLst/>
          </a:prstGeom>
          <a:noFill/>
        </p:spPr>
      </p:pic>
      <p:pic>
        <p:nvPicPr>
          <p:cNvPr id="5123" name="Picture 3" descr="C:\Users\C  Degree College\Downloads\v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81000"/>
            <a:ext cx="3352800" cy="1752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295400" y="5943600"/>
            <a:ext cx="6553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বাংলাদেশে নারীদের উন্নয়নে  বিভিন্ন কার্যক্রম পালন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জাতিসঙ্ঘে শান্তিমিশন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C  Degree College\Downloads\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4038600"/>
            <a:ext cx="3733800" cy="2819400"/>
          </a:xfrm>
          <a:prstGeom prst="rect">
            <a:avLst/>
          </a:prstGeom>
          <a:noFill/>
        </p:spPr>
      </p:pic>
      <p:pic>
        <p:nvPicPr>
          <p:cNvPr id="3075" name="Picture 3" descr="C:\Users\C  Degree College\Downloads\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038600"/>
            <a:ext cx="4038600" cy="2819400"/>
          </a:xfrm>
          <a:prstGeom prst="rect">
            <a:avLst/>
          </a:prstGeom>
          <a:noFill/>
        </p:spPr>
      </p:pic>
      <p:pic>
        <p:nvPicPr>
          <p:cNvPr id="3076" name="Picture 4" descr="C:\Users\C  Degree College\Downloads\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600200"/>
            <a:ext cx="48768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বিশ্বশান্তি রক্ষায় জাতিসঙ্ঘে বাংলাদেশের ৫ টি ভুমিকা উল্লেখ কর।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১। জাতিসঙ্ঘ কত সালে প্রতিষ্ঠিত হয়?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 জাতিসঙ্ঘের সদস্যদেশ কয়টি?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৩। জাতিসঙ্ঘের বর্তমান মহাসচিব কে 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৪। জাতিসঙ্ঘে বাংলাদেশের অবস্থান কত?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বিশ্বশান্তি প্রতিষ্ঠায় জাতিসঙ্ঘের ভুমিকা লেখ।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95600" y="0"/>
            <a:ext cx="3276600" cy="2057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/>
          </a:p>
        </p:txBody>
      </p:sp>
      <p:pic>
        <p:nvPicPr>
          <p:cNvPr id="4" name="Picture 3" descr="C:\Users\C  Degree College\Downloads\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5181600" cy="426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828800"/>
            <a:ext cx="4495800" cy="39703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ুস্‌মিতা রায়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প্রভাষক,তথ্য ও যোগাযোগ প্রযুক্তি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চিরিরবদর সরকারি কলেজ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চিরিরবন্দর,দিনাজপুর।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1" y="1752600"/>
            <a:ext cx="3429000" cy="41549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১০ম</a:t>
            </a: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পরিচয়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৪৫মিনিট</a:t>
            </a: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১৯/০৮/২০১৬ইং</a:t>
            </a:r>
          </a:p>
        </p:txBody>
      </p:sp>
    </p:spTree>
    <p:extLst>
      <p:ext uri="{BB962C8B-B14F-4D97-AF65-F5344CB8AC3E}">
        <p14:creationId xmlns:p14="http://schemas.microsoft.com/office/powerpoint/2010/main" xmlns="" val="270675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ool\Pictures\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chool\Pictures\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4953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5943600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কিসের?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00265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220200" cy="544036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জাতিসংঘ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School\Pictures\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4343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chool\Pictures\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4876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09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জাতিসংঘ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জাতিসংঘ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পটভুমি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বিশ্বশান্তি রক্ষায়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জাতিসংঘ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2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জাতিসঙ্ঘ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5181600" cy="543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4038600" cy="541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74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জাতিসঙ্ঘ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কি?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37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কাজের সমাধান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সভ্যতার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বিশ্বযুদ্ধের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চেয়েও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বিশ্বযুদ্ধ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কলংকিত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বিভীষিকাময়-এর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জাতিসঙ্ঘের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জাতিসঙ্ঘ একটি আন্তজার্তিক সংস্থা।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জাতিসঙ্ঘ ১৯৪৫ সালের ২৪ আগষ্ট প্রতিষ্ঠিত হয়।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জাতিসঙ্ঘ –এর সদস্য রাষ্ট্র ১৫ টি।</a:t>
            </a:r>
            <a:r>
              <a:rPr lang="bn-IN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৫টি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স্থায়ী,১০ টি অস্থায়ী।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জাতিসঙ্ঘের বর্তমান মহাসচিব বান কি মুন। তিনি দক্ষিন আফ্রিকার বাসিন্দা।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8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9215" cy="141763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জাতিসঙ্ঘ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3741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249</Words>
  <Application>Microsoft Office PowerPoint</Application>
  <PresentationFormat>On-screen Show (4:3)</PresentationFormat>
  <Paragraphs>51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পাঠের শিরোনাম</vt:lpstr>
      <vt:lpstr>শিখন ফল</vt:lpstr>
      <vt:lpstr>জাতিসঙ্ঘ –এর ছবিগুলি দেখ</vt:lpstr>
      <vt:lpstr>একক কাজ</vt:lpstr>
      <vt:lpstr> একক কাজের সমাধান</vt:lpstr>
      <vt:lpstr>জোড়ায় কাজ</vt:lpstr>
      <vt:lpstr>বাংলাদেশে জাতিসংঘের অঙ্গ সংস্থার কাজঃ</vt:lpstr>
      <vt:lpstr>Slide 11</vt:lpstr>
      <vt:lpstr>Slide 12</vt:lpstr>
      <vt:lpstr>Slide 13</vt:lpstr>
      <vt:lpstr>Slide 14</vt:lpstr>
      <vt:lpstr>জাতিসঙ্ঘে শান্তিমিশন</vt:lpstr>
      <vt:lpstr>দলীয় কাজ </vt:lpstr>
      <vt:lpstr>মূল্যায়ন</vt:lpstr>
      <vt:lpstr>বাড়ির কাজ 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Susmita</cp:lastModifiedBy>
  <cp:revision>192</cp:revision>
  <dcterms:created xsi:type="dcterms:W3CDTF">2006-08-16T00:00:00Z</dcterms:created>
  <dcterms:modified xsi:type="dcterms:W3CDTF">2020-06-25T10:43:20Z</dcterms:modified>
</cp:coreProperties>
</file>