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60" r:id="rId4"/>
    <p:sldId id="285" r:id="rId5"/>
    <p:sldId id="283" r:id="rId6"/>
    <p:sldId id="270" r:id="rId7"/>
    <p:sldId id="269" r:id="rId8"/>
    <p:sldId id="293" r:id="rId9"/>
    <p:sldId id="266" r:id="rId10"/>
    <p:sldId id="294" r:id="rId11"/>
    <p:sldId id="261" r:id="rId12"/>
    <p:sldId id="265" r:id="rId13"/>
    <p:sldId id="296" r:id="rId14"/>
    <p:sldId id="297" r:id="rId15"/>
    <p:sldId id="299" r:id="rId16"/>
    <p:sldId id="289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34"/>
            <a:ext cx="1033756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7"/>
            <a:ext cx="2736414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7"/>
            <a:ext cx="800654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9"/>
            <a:ext cx="1033756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1" y="1535113"/>
            <a:ext cx="53757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1" y="2174875"/>
            <a:ext cx="53757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8" y="273050"/>
            <a:ext cx="400116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9"/>
            <a:ext cx="679880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8" y="1435103"/>
            <a:ext cx="400116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092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D981DBAF-E181-4493-A327-ACCFC270BA3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7" y="6356359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356359"/>
            <a:ext cx="2837762" cy="365125"/>
          </a:xfrm>
          <a:prstGeom prst="rect">
            <a:avLst/>
          </a:prstGeom>
        </p:spPr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61838" cy="6858000"/>
          </a:xfrm>
          <a:prstGeom prst="frame">
            <a:avLst>
              <a:gd name="adj1" fmla="val 254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mal.nirob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jamal\Desktop\1523974739.jpg"/>
          <p:cNvPicPr>
            <a:picLocks noChangeAspect="1" noChangeArrowheads="1"/>
          </p:cNvPicPr>
          <p:nvPr/>
        </p:nvPicPr>
        <p:blipFill>
          <a:blip r:embed="rId2"/>
          <a:srcRect t="3539"/>
          <a:stretch>
            <a:fillRect/>
          </a:stretch>
        </p:blipFill>
        <p:spPr bwMode="auto">
          <a:xfrm>
            <a:off x="1755946" y="1219200"/>
            <a:ext cx="8973173" cy="5135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18519" y="152403"/>
            <a:ext cx="78485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519" y="4564559"/>
            <a:ext cx="98298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পানিচক্রের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519" y="685800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519" y="3429000"/>
            <a:ext cx="9753600" cy="7620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পানিচক্র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519" y="2286000"/>
            <a:ext cx="9753600" cy="7620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মেঘে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পরিণত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ud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40" y="170366"/>
            <a:ext cx="11749881" cy="653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214520" y="601980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পানি চক্র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7121" y="533400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8520" y="9144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7319" y="24384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01549" y="1717898"/>
            <a:ext cx="592520" cy="397110"/>
            <a:chOff x="827645" y="1600582"/>
            <a:chExt cx="472788" cy="797677"/>
          </a:xfrm>
        </p:grpSpPr>
        <p:sp>
          <p:nvSpPr>
            <p:cNvPr id="27" name="Down Arrow 26"/>
            <p:cNvSpPr/>
            <p:nvPr/>
          </p:nvSpPr>
          <p:spPr>
            <a:xfrm rot="20741586" flipH="1">
              <a:off x="827645" y="1712459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rot="20741586" flipH="1">
              <a:off x="1031605" y="1676018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20741586" flipH="1">
              <a:off x="1211273" y="1600582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06349" y="3066592"/>
            <a:ext cx="592520" cy="397110"/>
            <a:chOff x="827645" y="1600582"/>
            <a:chExt cx="472788" cy="797677"/>
          </a:xfrm>
        </p:grpSpPr>
        <p:sp>
          <p:nvSpPr>
            <p:cNvPr id="35" name="Down Arrow 34"/>
            <p:cNvSpPr/>
            <p:nvPr/>
          </p:nvSpPr>
          <p:spPr>
            <a:xfrm rot="20741586" flipH="1">
              <a:off x="827645" y="1712459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 rot="20741586" flipH="1">
              <a:off x="1031605" y="1676018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20741586" flipH="1">
              <a:off x="1211273" y="1600582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9 0.06659 L 0.13534 0.6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2 0.10335 L 0.11772 0.489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3 -1.96532E-6 L -0.00627 -0.3995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458E-6 -2.25434E-6 L 0.426 0.0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085E-7 5.78035E-8 L 7.83085E-7 0.2601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520" y="228600"/>
            <a:ext cx="11734800" cy="640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8919" y="2362200"/>
            <a:ext cx="2286000" cy="2209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9319" y="381000"/>
            <a:ext cx="2362200" cy="2209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38319" y="2286000"/>
            <a:ext cx="2286000" cy="2209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861719" y="4267200"/>
            <a:ext cx="2286000" cy="213360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ular Arrow 17"/>
          <p:cNvSpPr/>
          <p:nvPr/>
        </p:nvSpPr>
        <p:spPr>
          <a:xfrm rot="19153072">
            <a:off x="2910592" y="993605"/>
            <a:ext cx="2401775" cy="2312775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3414066"/>
              <a:gd name="adj5" fmla="val 1651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8792419">
            <a:off x="6572700" y="3712030"/>
            <a:ext cx="2369272" cy="2219547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3030513"/>
              <a:gd name="adj5" fmla="val 1651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 rot="13099703">
            <a:off x="3166599" y="3667269"/>
            <a:ext cx="2373116" cy="2324359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2917791"/>
              <a:gd name="adj5" fmla="val 15127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2127262">
            <a:off x="6671169" y="941214"/>
            <a:ext cx="2168216" cy="2216875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2232781"/>
              <a:gd name="adj5" fmla="val 1651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19"/>
          <p:cNvGrpSpPr/>
          <p:nvPr/>
        </p:nvGrpSpPr>
        <p:grpSpPr>
          <a:xfrm rot="21418339">
            <a:off x="1295901" y="1885741"/>
            <a:ext cx="745332" cy="609600"/>
            <a:chOff x="1296988" y="1600200"/>
            <a:chExt cx="531812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1143794" y="1829594"/>
              <a:ext cx="457200" cy="15081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1562100" y="1714500"/>
              <a:ext cx="381000" cy="152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1371600" y="1752603"/>
              <a:ext cx="457200" cy="15239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70721" y="6858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93838" y="2811967"/>
            <a:ext cx="190148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33720" y="4800608"/>
            <a:ext cx="7697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latin typeface="NikoshBAN" pitchFamily="2" charset="0"/>
                <a:cs typeface="NikoshBAN" pitchFamily="2" charset="0"/>
              </a:rPr>
              <a:t>মেঘ</a:t>
            </a:r>
            <a:endParaRPr lang="en-US" sz="3600" b="1" spc="50" dirty="0">
              <a:ln w="1143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7717" y="5943608"/>
            <a:ext cx="7184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7524" y="4648208"/>
            <a:ext cx="85953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71521" y="533408"/>
            <a:ext cx="8579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বাষ্প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85124" y="304808"/>
            <a:ext cx="12506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সূর্যতাপ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0" grpId="1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5519" y="685800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61842" r="7425" b="2632"/>
          <a:stretch>
            <a:fillRect/>
          </a:stretch>
        </p:blipFill>
        <p:spPr bwMode="auto">
          <a:xfrm>
            <a:off x="2804319" y="1981200"/>
            <a:ext cx="5943600" cy="2057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37719" y="4419600"/>
            <a:ext cx="5257800" cy="70788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 2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 2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 2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425"/>
          <a:stretch>
            <a:fillRect/>
          </a:stretch>
        </p:blipFill>
        <p:spPr bwMode="auto">
          <a:xfrm>
            <a:off x="365919" y="838200"/>
            <a:ext cx="5943600" cy="5791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3903"/>
          <a:stretch>
            <a:fillRect/>
          </a:stretch>
        </p:blipFill>
        <p:spPr bwMode="auto">
          <a:xfrm>
            <a:off x="6690519" y="838200"/>
            <a:ext cx="5105400" cy="571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09119" y="228600"/>
            <a:ext cx="6019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18, 19,20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519" y="4038600"/>
            <a:ext cx="98298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বাস্পে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519" y="381000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519" y="2888159"/>
            <a:ext cx="97536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কীসের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সমুদ্রে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ফিরে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519" y="1676400"/>
            <a:ext cx="97536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শিশির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519" y="5334000"/>
            <a:ext cx="98298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পানিচক্র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319" y="5791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pe\Desktop\New folder (3)\9ph9hgh8968h6h8g69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519" y="381000"/>
            <a:ext cx="7300119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92" y="228600"/>
            <a:ext cx="4939427" cy="632460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9119" y="3849234"/>
            <a:ext cx="46482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পাঠাংশ: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পানিচক্র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50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esktop\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123" y="381000"/>
            <a:ext cx="297893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42920" y="228600"/>
            <a:ext cx="4710828" cy="632460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907" y="3886200"/>
            <a:ext cx="56734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বড়ধুল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jamal.nirob@gmail.com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985919" y="533400"/>
            <a:ext cx="2514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587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3000013231701334108284435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7120" y="1143000"/>
            <a:ext cx="678942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99721" y="304800"/>
            <a:ext cx="3810000" cy="765096"/>
          </a:xfrm>
          <a:prstGeom prst="roundRect">
            <a:avLst>
              <a:gd name="adj" fmla="val 26924"/>
            </a:avLst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spc="50" dirty="0" smtClean="0">
                <a:ln w="11430"/>
                <a:latin typeface="NikoshBAN" pitchFamily="2" charset="0"/>
                <a:cs typeface="NikoshBAN" pitchFamily="2" charset="0"/>
              </a:rPr>
              <a:t>কী দেখতে পাচ্ছ? 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8319" y="5943600"/>
            <a:ext cx="3352798" cy="765096"/>
          </a:xfrm>
          <a:prstGeom prst="roundRect">
            <a:avLst>
              <a:gd name="adj" fmla="val 26924"/>
            </a:avLst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spc="50" dirty="0" smtClean="0">
                <a:ln w="11430"/>
                <a:latin typeface="NikoshBAN" pitchFamily="2" charset="0"/>
                <a:cs typeface="NikoshBAN" pitchFamily="2" charset="0"/>
              </a:rPr>
              <a:t>বৃষ্টি হচ্ছে।  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5319" y="304800"/>
            <a:ext cx="5333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spc="50" dirty="0" smtClean="0">
                <a:ln w="11430"/>
                <a:latin typeface="NikoshBAN" pitchFamily="2" charset="0"/>
                <a:cs typeface="NikoshBAN" pitchFamily="2" charset="0"/>
              </a:rPr>
              <a:t>বৃষ্টির পানি কোথা থেকে পরছে?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119" y="304800"/>
            <a:ext cx="699531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spc="5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19" y="986229"/>
            <a:ext cx="9256923" cy="56431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66519" y="2590800"/>
            <a:ext cx="2308395" cy="152400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5166519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spc="5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922" y="152400"/>
            <a:ext cx="44957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6518" y="3352804"/>
            <a:ext cx="83525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3.2.1-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পানিচক্র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41541" y="2113022"/>
            <a:ext cx="6799893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9482" y="581784"/>
            <a:ext cx="37424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8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89" y="152399"/>
            <a:ext cx="1871092" cy="104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8" y="166216"/>
            <a:ext cx="11811001" cy="6539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020253" y="1580395"/>
            <a:ext cx="690933" cy="616735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172654" y="1770896"/>
            <a:ext cx="690933" cy="616735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614772" y="2189996"/>
            <a:ext cx="690933" cy="616735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8824710" y="2989147"/>
            <a:ext cx="91965" cy="1559438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834112" y="2563346"/>
            <a:ext cx="91965" cy="1404721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529393" y="3160414"/>
            <a:ext cx="104906" cy="1088358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216488" y="2664373"/>
            <a:ext cx="307081" cy="2031603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757936" y="2299157"/>
            <a:ext cx="96249" cy="506161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0996" y="400198"/>
            <a:ext cx="1058923" cy="9714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96723" y="5496451"/>
            <a:ext cx="283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8095" y="5580093"/>
            <a:ext cx="863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429" y="5543362"/>
            <a:ext cx="1046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0625" y="5580093"/>
            <a:ext cx="1143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বাষ্পীভবন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1" grpId="0"/>
      <p:bldP spid="41" grpId="1"/>
      <p:bldP spid="42" grpId="0"/>
      <p:bldP spid="42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24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20" y="152400"/>
            <a:ext cx="11811000" cy="655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21724" y="1638299"/>
            <a:ext cx="685801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74125" y="1828801"/>
            <a:ext cx="685801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16243" y="2247899"/>
            <a:ext cx="685801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519" y="609600"/>
            <a:ext cx="3028949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28920" y="3010474"/>
            <a:ext cx="91282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38321" y="2590800"/>
            <a:ext cx="91282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33519" y="3200400"/>
            <a:ext cx="104128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19319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62119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19124" y="304800"/>
            <a:ext cx="2453833" cy="14478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4212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30022" y="5754477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9319" y="5200479"/>
            <a:ext cx="10557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পানির বিন্দুতে পরিণত হয়।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 ক্ষুদ্র পানির বিন্দু একত্রিত হয়ে মেঘ সৃষ্টি করে।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719" y="5221077"/>
            <a:ext cx="1104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 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121" y="5221077"/>
            <a:ext cx="1167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হওয়াকে ঘনীভবন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319" y="3276600"/>
            <a:ext cx="87630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বাস্পীভবন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519" y="685800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2319" y="4419600"/>
            <a:ext cx="8763000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319" y="2209800"/>
            <a:ext cx="8763000" cy="7620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সূর্যের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তাপে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কিসে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পরিণত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266998-Mountain_Gave_Screensa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0" y="152400"/>
            <a:ext cx="11811000" cy="647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21724" y="1638299"/>
            <a:ext cx="685801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74125" y="1828801"/>
            <a:ext cx="685801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16243" y="2247899"/>
            <a:ext cx="685801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19" y="762000"/>
            <a:ext cx="3028949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28920" y="3010474"/>
            <a:ext cx="91282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38321" y="2590800"/>
            <a:ext cx="91282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33519" y="3200400"/>
            <a:ext cx="104128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19319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62119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ainCL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61" y="814388"/>
            <a:ext cx="2317059" cy="1776412"/>
          </a:xfrm>
          <a:prstGeom prst="rect">
            <a:avLst/>
          </a:prstGeom>
        </p:spPr>
      </p:pic>
      <p:pic>
        <p:nvPicPr>
          <p:cNvPr id="32" name="Picture 31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19" y="4267208"/>
            <a:ext cx="792914" cy="695325"/>
          </a:xfrm>
          <a:prstGeom prst="rect">
            <a:avLst/>
          </a:prstGeom>
        </p:spPr>
      </p:pic>
      <p:pic>
        <p:nvPicPr>
          <p:cNvPr id="33" name="Picture 32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19" y="3495679"/>
            <a:ext cx="792914" cy="695325"/>
          </a:xfrm>
          <a:prstGeom prst="rect">
            <a:avLst/>
          </a:prstGeom>
        </p:spPr>
      </p:pic>
      <p:pic>
        <p:nvPicPr>
          <p:cNvPr id="34" name="Picture 33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205" y="2581283"/>
            <a:ext cx="792914" cy="695325"/>
          </a:xfrm>
          <a:prstGeom prst="rect">
            <a:avLst/>
          </a:prstGeom>
        </p:spPr>
      </p:pic>
      <p:pic>
        <p:nvPicPr>
          <p:cNvPr id="35" name="Picture 34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805" y="3495679"/>
            <a:ext cx="792914" cy="695325"/>
          </a:xfrm>
          <a:prstGeom prst="rect">
            <a:avLst/>
          </a:prstGeom>
        </p:spPr>
      </p:pic>
      <p:pic>
        <p:nvPicPr>
          <p:cNvPr id="36" name="Picture 35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520" y="4267208"/>
            <a:ext cx="792914" cy="695325"/>
          </a:xfrm>
          <a:prstGeom prst="rect">
            <a:avLst/>
          </a:prstGeom>
        </p:spPr>
      </p:pic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19124" y="304800"/>
            <a:ext cx="2453833" cy="14478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4212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405" y="4343408"/>
            <a:ext cx="792914" cy="6953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85324" y="5555167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9873" y="5754473"/>
            <a:ext cx="1020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মেঘের পানিকণা বড় হয়ে বৃষ্টিপাত হিসেবে আবার ভূপৃষ্ঠে ফিরে আসছে 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85319" y="5602073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কাকে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0846" y="5410204"/>
            <a:ext cx="9797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পানি বিভিন্ন অবস্থায় পরিবর্তিত হয়ে ভূপৃষ্ঠ ও বায়ুমন্ডলেড়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সর্বত্র ছড়িয়ে পড়ে তাকে পানি চক্র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2 -0.05412 L -0.50019 -0.0985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321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Shahjamal</cp:lastModifiedBy>
  <cp:revision>82</cp:revision>
  <dcterms:created xsi:type="dcterms:W3CDTF">2017-06-26T09:41:10Z</dcterms:created>
  <dcterms:modified xsi:type="dcterms:W3CDTF">2020-06-25T02:01:24Z</dcterms:modified>
</cp:coreProperties>
</file>