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78" r:id="rId3"/>
    <p:sldId id="279" r:id="rId4"/>
    <p:sldId id="280" r:id="rId5"/>
    <p:sldId id="257" r:id="rId6"/>
    <p:sldId id="261" r:id="rId7"/>
    <p:sldId id="277" r:id="rId8"/>
    <p:sldId id="282" r:id="rId9"/>
    <p:sldId id="256" r:id="rId10"/>
    <p:sldId id="260" r:id="rId11"/>
    <p:sldId id="262" r:id="rId12"/>
    <p:sldId id="263" r:id="rId13"/>
    <p:sldId id="264" r:id="rId14"/>
    <p:sldId id="266" r:id="rId15"/>
    <p:sldId id="267" r:id="rId16"/>
    <p:sldId id="259" r:id="rId17"/>
    <p:sldId id="258" r:id="rId18"/>
    <p:sldId id="268" r:id="rId19"/>
    <p:sldId id="270" r:id="rId20"/>
    <p:sldId id="269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E362-A1C4-46F0-B03D-331DE02E05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E565-8E8D-47AC-8E7F-C0B1CE2D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EE565-8E8D-47AC-8E7F-C0B1CE2D99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73000">
              <a:schemeClr val="accent6">
                <a:lumMod val="67000"/>
                <a:alpha val="63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259393" y="6434314"/>
            <a:ext cx="493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মাকসুদা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এস,এম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81" y="-103031"/>
            <a:ext cx="1104229" cy="11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6">
                <a:lumMod val="67000"/>
                <a:alpha val="63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0D2C-A04C-44FA-A8A8-AFB85FB8BCE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2E49-D0F8-45E8-9660-732B3B7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5" Type="http://schemas.openxmlformats.org/officeDocument/2006/relationships/image" Target="../media/image37.png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92" y="1999184"/>
            <a:ext cx="3479771" cy="3436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973" y="392094"/>
            <a:ext cx="10266823" cy="9952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867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867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67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8" y="1889704"/>
            <a:ext cx="5893412" cy="39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5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131126" y="235527"/>
            <a:ext cx="6123709" cy="74371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740727" y="235527"/>
            <a:ext cx="4904509" cy="719328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770" y="4566092"/>
            <a:ext cx="11240934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02" y="1416227"/>
            <a:ext cx="4739556" cy="27128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8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25" y="806609"/>
            <a:ext cx="2464793" cy="1410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79" y="2098813"/>
            <a:ext cx="2207524" cy="1568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0" b="963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8" y="2217433"/>
            <a:ext cx="1933658" cy="180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57" y="806609"/>
            <a:ext cx="2650713" cy="1763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9" b="983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76" y="51404"/>
            <a:ext cx="2298812" cy="151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246" y="4204315"/>
            <a:ext cx="10940422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7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9625" y="1477108"/>
            <a:ext cx="4292287" cy="2836983"/>
            <a:chOff x="3928954" y="2513544"/>
            <a:chExt cx="4425859" cy="27245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2513544"/>
              <a:ext cx="2419688" cy="14704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31" y="3847230"/>
              <a:ext cx="2200582" cy="13908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547" y="2513544"/>
              <a:ext cx="2086266" cy="13336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3847231"/>
              <a:ext cx="2225277" cy="139084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522"/>
            <a:ext cx="6663019" cy="58611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443296" y="1782708"/>
            <a:ext cx="4451754" cy="4097746"/>
          </a:xfrm>
          <a:prstGeom prst="round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পরিমাণমতো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885" y="4957124"/>
            <a:ext cx="35546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2797" y="4956756"/>
            <a:ext cx="3629892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978" y="4956756"/>
            <a:ext cx="4045529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28"/>
          <a:stretch/>
        </p:blipFill>
        <p:spPr>
          <a:xfrm>
            <a:off x="1923031" y="708314"/>
            <a:ext cx="3653576" cy="256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1387"/>
            <a:ext cx="3641504" cy="27276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6765" y="3798405"/>
            <a:ext cx="2161309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0" y="3798405"/>
            <a:ext cx="2161309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1891" y="5091508"/>
            <a:ext cx="11305309" cy="1205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186602"/>
            <a:ext cx="6968836" cy="42074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65019" y="4518728"/>
            <a:ext cx="11416167" cy="19790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7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>
          <a:xfrm>
            <a:off x="527125" y="124980"/>
            <a:ext cx="10984936" cy="60309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00" y="1756106"/>
            <a:ext cx="4278720" cy="2564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90" y="1756106"/>
            <a:ext cx="4536656" cy="2564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ounded Rectangle 5"/>
          <p:cNvSpPr/>
          <p:nvPr/>
        </p:nvSpPr>
        <p:spPr>
          <a:xfrm>
            <a:off x="1129690" y="291029"/>
            <a:ext cx="9964615" cy="1423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বয়স,কাজের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পুষ্টিযুক্ত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8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84394"/>
              </p:ext>
            </p:extLst>
          </p:nvPr>
        </p:nvGraphicFramePr>
        <p:xfrm>
          <a:off x="204355" y="913939"/>
          <a:ext cx="11783290" cy="580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658">
                  <a:extLst>
                    <a:ext uri="{9D8B030D-6E8A-4147-A177-3AD203B41FA5}">
                      <a16:colId xmlns="" xmlns:a16="http://schemas.microsoft.com/office/drawing/2014/main" val="4202148490"/>
                    </a:ext>
                  </a:extLst>
                </a:gridCol>
                <a:gridCol w="2236124">
                  <a:extLst>
                    <a:ext uri="{9D8B030D-6E8A-4147-A177-3AD203B41FA5}">
                      <a16:colId xmlns="" xmlns:a16="http://schemas.microsoft.com/office/drawing/2014/main" val="932692813"/>
                    </a:ext>
                  </a:extLst>
                </a:gridCol>
                <a:gridCol w="2687782">
                  <a:extLst>
                    <a:ext uri="{9D8B030D-6E8A-4147-A177-3AD203B41FA5}">
                      <a16:colId xmlns="" xmlns:a16="http://schemas.microsoft.com/office/drawing/2014/main" val="2510226926"/>
                    </a:ext>
                  </a:extLst>
                </a:gridCol>
                <a:gridCol w="2146068">
                  <a:extLst>
                    <a:ext uri="{9D8B030D-6E8A-4147-A177-3AD203B41FA5}">
                      <a16:colId xmlns="" xmlns:a16="http://schemas.microsoft.com/office/drawing/2014/main" val="1720668348"/>
                    </a:ext>
                  </a:extLst>
                </a:gridCol>
                <a:gridCol w="2356658">
                  <a:extLst>
                    <a:ext uri="{9D8B030D-6E8A-4147-A177-3AD203B41FA5}">
                      <a16:colId xmlns="" xmlns:a16="http://schemas.microsoft.com/office/drawing/2014/main" val="3608261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শাকসবজি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9301527"/>
                  </a:ext>
                </a:extLst>
              </a:tr>
              <a:tr h="5104476">
                <a:tc>
                  <a:txBody>
                    <a:bodyPr/>
                    <a:lstStyle/>
                    <a:p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গরুর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মাংস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মুরগি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খাসি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শিমের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বিচি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বীজ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চাউল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আটা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ভুট্টা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ঘোল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পনির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দই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মাখন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পুঁই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কচু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গাজর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মিষ্টি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কুমড়া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মুলা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ফুলকপি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বাঁধাকপি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কাঁঠাল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কমলা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পেয়ারা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বরই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আপেল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তরমুজ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আমড়া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52098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85309" y="-106373"/>
            <a:ext cx="51954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8327" y="-106741"/>
            <a:ext cx="4862945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4365" y="-106741"/>
            <a:ext cx="5292436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31976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864524" y="144642"/>
            <a:ext cx="9936480" cy="154432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endParaRPr lang="en-US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20404"/>
              </p:ext>
            </p:extLst>
          </p:nvPr>
        </p:nvGraphicFramePr>
        <p:xfrm>
          <a:off x="135466" y="2063198"/>
          <a:ext cx="1192106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0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05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খাদ্যের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খাদ্যের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4400" b="1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4400" b="1" dirty="0" err="1" smtClean="0"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4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4400" b="1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4400" b="1" dirty="0" err="1" smtClean="0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4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4400" b="1" dirty="0" err="1" smtClean="0"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4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4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4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4400" b="1" dirty="0" err="1" smtClean="0">
                          <a:latin typeface="NikoshBAN" pitchFamily="2" charset="0"/>
                          <a:cs typeface="NikoshBAN" pitchFamily="2" charset="0"/>
                        </a:rPr>
                        <a:t>শাক-সবজি</a:t>
                      </a:r>
                      <a:endParaRPr lang="en-US" sz="4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D8CA5B3E-9A7F-4211-9258-6AE279FA17C6}"/>
              </a:ext>
            </a:extLst>
          </p:cNvPr>
          <p:cNvSpPr txBox="1"/>
          <p:nvPr/>
        </p:nvSpPr>
        <p:spPr>
          <a:xfrm>
            <a:off x="119791" y="99058"/>
            <a:ext cx="203725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635CBB-FE9B-48CC-A756-DEDF9F40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3594" l="0" r="9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658" b="32345"/>
          <a:stretch/>
        </p:blipFill>
        <p:spPr>
          <a:xfrm>
            <a:off x="11040486" y="745389"/>
            <a:ext cx="1151514" cy="11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4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7177" y="367552"/>
            <a:ext cx="7038108" cy="9975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89631" y="366736"/>
            <a:ext cx="7038108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32085" y="367144"/>
            <a:ext cx="7038108" cy="9975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A642B5-9551-438B-94D0-F2EA87699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594" y="200889"/>
            <a:ext cx="2382983" cy="1787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10971628" y="865908"/>
            <a:ext cx="762000" cy="533400"/>
            <a:chOff x="455612" y="0"/>
            <a:chExt cx="762000" cy="533400"/>
          </a:xfrm>
        </p:grpSpPr>
        <p:sp>
          <p:nvSpPr>
            <p:cNvPr id="7" name="Diamond 6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1358026" y="1385453"/>
            <a:ext cx="37501" cy="5120142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550" r="1489"/>
          <a:stretch/>
        </p:blipFill>
        <p:spPr>
          <a:xfrm>
            <a:off x="4105530" y="1170708"/>
            <a:ext cx="3980940" cy="52336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TextBox 6"/>
          <p:cNvSpPr txBox="1"/>
          <p:nvPr/>
        </p:nvSpPr>
        <p:spPr>
          <a:xfrm>
            <a:off x="4882640" y="1399308"/>
            <a:ext cx="2803622" cy="77635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৪৬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৪৭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2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00" l="9722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782">
            <a:off x="757287" y="3232911"/>
            <a:ext cx="2970091" cy="3188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2" b="89963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229">
            <a:off x="9910344" y="2976815"/>
            <a:ext cx="2070901" cy="296315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242333" y="196029"/>
            <a:ext cx="3853667" cy="2505607"/>
          </a:xfrm>
          <a:prstGeom prst="wedgeEllipseCallout">
            <a:avLst>
              <a:gd name="adj1" fmla="val -38852"/>
              <a:gd name="adj2" fmla="val 835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982691" y="67207"/>
            <a:ext cx="3493101" cy="2634429"/>
          </a:xfrm>
          <a:prstGeom prst="wedgeEllipseCallout">
            <a:avLst>
              <a:gd name="adj1" fmla="val 47262"/>
              <a:gd name="adj2" fmla="val 930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130" y="4716542"/>
            <a:ext cx="6298544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খাবারটির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3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5209" y="5830"/>
            <a:ext cx="245397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127" y="2729920"/>
            <a:ext cx="5175864" cy="2315241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273235" y="2843077"/>
            <a:ext cx="4069934" cy="3048000"/>
          </a:xfrm>
          <a:prstGeom prst="rect">
            <a:avLst/>
          </a:prstGeom>
        </p:spPr>
        <p:txBody>
          <a:bodyPr lIns="125821" tIns="62911" rIns="125821" bIns="62911">
            <a:normAutofit/>
          </a:bodyPr>
          <a:lstStyle/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৩য়</a:t>
            </a: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অধ্যায়ঃ৭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71830" indent="-471830">
              <a:spcBef>
                <a:spcPct val="20000"/>
              </a:spcBef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550" r="1489"/>
          <a:stretch/>
        </p:blipFill>
        <p:spPr>
          <a:xfrm>
            <a:off x="8536706" y="783535"/>
            <a:ext cx="1289803" cy="164006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08" y="631339"/>
            <a:ext cx="1323596" cy="17922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6094414" y="1209055"/>
            <a:ext cx="119243" cy="5347863"/>
            <a:chOff x="6094414" y="1209055"/>
            <a:chExt cx="119243" cy="5347863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094414" y="1209055"/>
              <a:ext cx="1049" cy="483523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195690" y="1209063"/>
              <a:ext cx="17967" cy="53478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945"/>
            <a:ext cx="1257919" cy="12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6200000">
            <a:off x="-2237508" y="3054926"/>
            <a:ext cx="5181602" cy="70658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 rot="16200000">
            <a:off x="-2111080" y="3056659"/>
            <a:ext cx="5011885" cy="706586"/>
          </a:xfrm>
          <a:prstGeom prst="flowChartTermina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26" y="1401056"/>
            <a:ext cx="835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45" y="1921992"/>
            <a:ext cx="10974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পরিমাণমতো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678" y="646696"/>
            <a:ext cx="25183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44" y="3139500"/>
            <a:ext cx="112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545" y="3751099"/>
            <a:ext cx="1097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545" y="4452859"/>
            <a:ext cx="1097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45" y="5160745"/>
            <a:ext cx="10974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8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4" y="607380"/>
            <a:ext cx="5042647" cy="9975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25138" y="579670"/>
            <a:ext cx="4820567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63684" y="593525"/>
            <a:ext cx="4570681" cy="9975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 (9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82" y="189524"/>
            <a:ext cx="2016978" cy="1330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rot="10800000">
            <a:off x="2112818" y="2445327"/>
            <a:ext cx="5867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789218" y="2292927"/>
            <a:ext cx="5867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1682" y="3412654"/>
            <a:ext cx="10446328" cy="3030065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48145" y="3412655"/>
            <a:ext cx="10887434" cy="3002354"/>
          </a:xfrm>
          <a:prstGeom prst="roundRect">
            <a:avLst/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91489" y="3412653"/>
            <a:ext cx="10723422" cy="30300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4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55" y="571500"/>
            <a:ext cx="647700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95066" y="4981647"/>
            <a:ext cx="570524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2058194" y="3764173"/>
            <a:ext cx="5942806" cy="794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-1847420" y="3961606"/>
            <a:ext cx="5791200" cy="158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31812" y="304800"/>
            <a:ext cx="762000" cy="533400"/>
            <a:chOff x="455612" y="0"/>
            <a:chExt cx="762000" cy="533400"/>
          </a:xfrm>
          <a:solidFill>
            <a:srgbClr val="FF0000"/>
          </a:solidFill>
        </p:grpSpPr>
        <p:sp>
          <p:nvSpPr>
            <p:cNvPr id="7" name="Diamond 6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rot="5400000">
            <a:off x="-2148248" y="3961606"/>
            <a:ext cx="5791200" cy="158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663FB78-1C80-4C94-8AED-E3328F3FC23A}"/>
              </a:ext>
            </a:extLst>
          </p:cNvPr>
          <p:cNvSpPr/>
          <p:nvPr/>
        </p:nvSpPr>
        <p:spPr>
          <a:xfrm rot="5400000">
            <a:off x="7417605" y="2770480"/>
            <a:ext cx="6477000" cy="1453986"/>
          </a:xfrm>
          <a:prstGeom prst="rect">
            <a:avLst/>
          </a:prstGeom>
          <a:noFill/>
          <a:ln>
            <a:solidFill>
              <a:srgbClr val="CD53E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3081" tIns="26542" rIns="53081" bIns="2654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1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9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17" y="0"/>
            <a:ext cx="1353148" cy="1353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4242" y="102167"/>
            <a:ext cx="255711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35328" y="123226"/>
            <a:ext cx="3297382" cy="8712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89042" y="123226"/>
            <a:ext cx="3559354" cy="8712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983" y="1755186"/>
            <a:ext cx="10907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400" b="1" kern="0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b="1" kern="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kern="0" dirty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6983" y="2407436"/>
            <a:ext cx="120950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৮.২.৩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৮.৪.১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৮.৪.২স্বল্প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kern="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74401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8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1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4242" y="102167"/>
            <a:ext cx="402546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35327" y="123226"/>
            <a:ext cx="4263693" cy="8712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89042" y="123226"/>
            <a:ext cx="4542340" cy="8712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527" y="2159509"/>
            <a:ext cx="66640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527" y="3287735"/>
            <a:ext cx="91793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27" y="4334425"/>
            <a:ext cx="119564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3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166576" y="466434"/>
            <a:ext cx="4780296" cy="439221"/>
            <a:chOff x="7450188" y="502070"/>
            <a:chExt cx="4616617" cy="568960"/>
          </a:xfrm>
        </p:grpSpPr>
        <p:sp>
          <p:nvSpPr>
            <p:cNvPr id="14" name="Rectangle 13"/>
            <p:cNvSpPr/>
            <p:nvPr/>
          </p:nvSpPr>
          <p:spPr>
            <a:xfrm>
              <a:off x="7450188" y="508000"/>
              <a:ext cx="4616617" cy="5630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nip Same Side Corner Rectangle 14"/>
            <p:cNvSpPr/>
            <p:nvPr/>
          </p:nvSpPr>
          <p:spPr>
            <a:xfrm>
              <a:off x="7767136" y="502070"/>
              <a:ext cx="3982720" cy="568960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ardrop 16">
            <a:extLst>
              <a:ext uri="{FF2B5EF4-FFF2-40B4-BE49-F238E27FC236}">
                <a16:creationId xmlns="" xmlns:a16="http://schemas.microsoft.com/office/drawing/2014/main" id="{2B1F30C2-5282-4F37-A631-D32868C9DB00}"/>
              </a:ext>
            </a:extLst>
          </p:cNvPr>
          <p:cNvSpPr/>
          <p:nvPr/>
        </p:nvSpPr>
        <p:spPr>
          <a:xfrm>
            <a:off x="344517" y="321070"/>
            <a:ext cx="5803986" cy="788989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0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কী দেখতে </a:t>
            </a:r>
            <a:r>
              <a:rPr lang="bn-BD" sz="410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107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410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10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8" y="3551758"/>
            <a:ext cx="2933169" cy="2015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1" y="1317964"/>
            <a:ext cx="3243543" cy="181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8" y="1317963"/>
            <a:ext cx="2933169" cy="1816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37" y="1317964"/>
            <a:ext cx="3218236" cy="1816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" y="3573922"/>
            <a:ext cx="3442916" cy="2092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94" y="3573922"/>
            <a:ext cx="3285903" cy="199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989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59" y="263237"/>
            <a:ext cx="5397081" cy="3505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127661" y="4310218"/>
            <a:ext cx="120643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273" y="5367726"/>
            <a:ext cx="52231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39637" y="5596188"/>
            <a:ext cx="720436" cy="3740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7B24D4-986B-43DC-8267-26BE3046C41B}"/>
              </a:ext>
            </a:extLst>
          </p:cNvPr>
          <p:cNvSpPr txBox="1"/>
          <p:nvPr/>
        </p:nvSpPr>
        <p:spPr>
          <a:xfrm>
            <a:off x="3777176" y="522197"/>
            <a:ext cx="519614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7B24D4-986B-43DC-8267-26BE3046C41B}"/>
              </a:ext>
            </a:extLst>
          </p:cNvPr>
          <p:cNvSpPr txBox="1"/>
          <p:nvPr/>
        </p:nvSpPr>
        <p:spPr>
          <a:xfrm>
            <a:off x="4462763" y="5156271"/>
            <a:ext cx="3299825" cy="1175706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04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704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4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704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07215" y="2035269"/>
            <a:ext cx="5977569" cy="3080439"/>
            <a:chOff x="3928954" y="2513544"/>
            <a:chExt cx="4425859" cy="27245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2513544"/>
              <a:ext cx="2419688" cy="14704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31" y="3847230"/>
              <a:ext cx="2200582" cy="13908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547" y="2513544"/>
              <a:ext cx="2086266" cy="13336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3847231"/>
              <a:ext cx="2225277" cy="139084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4699" y="315508"/>
            <a:ext cx="1052945" cy="1211960"/>
            <a:chOff x="0" y="390186"/>
            <a:chExt cx="1052945" cy="12119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360218" y="390186"/>
              <a:ext cx="581891" cy="6073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0327" y="969818"/>
              <a:ext cx="512618" cy="4710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0" y="803564"/>
              <a:ext cx="726948" cy="7985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781" y="390186"/>
              <a:ext cx="401782" cy="413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024315" y="5330746"/>
            <a:ext cx="1052945" cy="1211960"/>
            <a:chOff x="0" y="390186"/>
            <a:chExt cx="1052945" cy="12119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360218" y="390186"/>
              <a:ext cx="581891" cy="6073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40327" y="969818"/>
              <a:ext cx="512618" cy="4710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803564"/>
              <a:ext cx="726948" cy="7985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781" y="390186"/>
              <a:ext cx="401782" cy="413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23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D8CA5B3E-9A7F-4211-9258-6AE279FA17C6}"/>
              </a:ext>
            </a:extLst>
          </p:cNvPr>
          <p:cNvSpPr txBox="1"/>
          <p:nvPr/>
        </p:nvSpPr>
        <p:spPr>
          <a:xfrm>
            <a:off x="4977726" y="397325"/>
            <a:ext cx="266572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69" y="1228322"/>
            <a:ext cx="7834433" cy="3552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40879" y="3004368"/>
            <a:ext cx="6339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03132"/>
              </p:ext>
            </p:extLst>
          </p:nvPr>
        </p:nvGraphicFramePr>
        <p:xfrm>
          <a:off x="2025801" y="5029200"/>
          <a:ext cx="856957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84"/>
                <a:gridCol w="2286000"/>
                <a:gridCol w="2121877"/>
                <a:gridCol w="2283709"/>
              </a:tblGrid>
              <a:tr h="52753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সকালের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নাস্তা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দুপুরের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নাস্তা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রাতের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16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4251" y="155027"/>
            <a:ext cx="35546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61163" y="154659"/>
            <a:ext cx="3629892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53344" y="154659"/>
            <a:ext cx="4045529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7988" y="4150455"/>
            <a:ext cx="11240934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পরিমাণমতো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8" y="1029866"/>
            <a:ext cx="4323053" cy="3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6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516</Words>
  <Application>Microsoft Office PowerPoint</Application>
  <PresentationFormat>Custom</PresentationFormat>
  <Paragraphs>113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82</cp:revision>
  <dcterms:created xsi:type="dcterms:W3CDTF">2020-06-10T23:26:31Z</dcterms:created>
  <dcterms:modified xsi:type="dcterms:W3CDTF">2020-06-26T00:11:48Z</dcterms:modified>
</cp:coreProperties>
</file>