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4" r:id="rId3"/>
    <p:sldId id="256" r:id="rId4"/>
    <p:sldId id="265" r:id="rId5"/>
    <p:sldId id="266" r:id="rId6"/>
    <p:sldId id="267" r:id="rId7"/>
    <p:sldId id="258" r:id="rId8"/>
    <p:sldId id="260" r:id="rId9"/>
    <p:sldId id="257" r:id="rId10"/>
    <p:sldId id="262" r:id="rId11"/>
    <p:sldId id="26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52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1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2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1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5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9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FC637C8-B5BB-411B-9B36-6C297964493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166C416-B752-4638-9F95-BDD56A2B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5EB6D-06C7-47D6-B53C-7DA369EFB6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3265" y="242596"/>
            <a:ext cx="11747241" cy="6419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BBEAC7-7ED0-49A0-9F99-3A347F4E78D7}"/>
              </a:ext>
            </a:extLst>
          </p:cNvPr>
          <p:cNvSpPr txBox="1"/>
          <p:nvPr/>
        </p:nvSpPr>
        <p:spPr>
          <a:xfrm>
            <a:off x="880188" y="480727"/>
            <a:ext cx="11075436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2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তুন বিড়াল পুষতে যে বিষয় গুলো মেনে ...">
            <a:extLst>
              <a:ext uri="{FF2B5EF4-FFF2-40B4-BE49-F238E27FC236}">
                <a16:creationId xmlns:a16="http://schemas.microsoft.com/office/drawing/2014/main" id="{6F07A019-5A37-4944-B3AA-167644D62D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82" y="2293504"/>
            <a:ext cx="2118049" cy="193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খরগোশ PNG ছবি বিনামূল্যে ডাউনলোড করুন ...">
            <a:extLst>
              <a:ext uri="{FF2B5EF4-FFF2-40B4-BE49-F238E27FC236}">
                <a16:creationId xmlns:a16="http://schemas.microsoft.com/office/drawing/2014/main" id="{F3FE60D9-F649-41D1-9F9B-7F37EAB93A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182" y="2346649"/>
            <a:ext cx="2199690" cy="216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abbit PNG Picture | Web Icons PNG">
            <a:extLst>
              <a:ext uri="{FF2B5EF4-FFF2-40B4-BE49-F238E27FC236}">
                <a16:creationId xmlns:a16="http://schemas.microsoft.com/office/drawing/2014/main" id="{F433F294-661B-4A0F-AD4D-C3B31C873AA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4"/>
          <a:stretch/>
        </p:blipFill>
        <p:spPr bwMode="auto">
          <a:xfrm>
            <a:off x="5309501" y="2061455"/>
            <a:ext cx="2015411" cy="216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সোনালী জাতের মুরগি পালন | bd24media | bd24media">
            <a:extLst>
              <a:ext uri="{FF2B5EF4-FFF2-40B4-BE49-F238E27FC236}">
                <a16:creationId xmlns:a16="http://schemas.microsoft.com/office/drawing/2014/main" id="{AA4BF159-9A8B-4E57-84FB-5B53CCC9E79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5724"/>
          <a:stretch/>
        </p:blipFill>
        <p:spPr bwMode="auto">
          <a:xfrm>
            <a:off x="3088484" y="2204399"/>
            <a:ext cx="2203367" cy="235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hikha\AppData\Local\Microsoft\Windows\INetCache\Content.MSO\C715FA0A.tmp">
            <a:extLst>
              <a:ext uri="{FF2B5EF4-FFF2-40B4-BE49-F238E27FC236}">
                <a16:creationId xmlns:a16="http://schemas.microsoft.com/office/drawing/2014/main" id="{A8E6373A-E032-4F11-9ABC-7A5283802CE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12283" r="5856" b="19703"/>
          <a:stretch/>
        </p:blipFill>
        <p:spPr bwMode="auto">
          <a:xfrm>
            <a:off x="449470" y="2204399"/>
            <a:ext cx="2720865" cy="221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068415B7-2101-4A34-BB60-BFB64D9FD49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3835" y="208552"/>
            <a:ext cx="2082009" cy="232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D6A7A7E2-3B5E-440C-83C3-8A002599109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36811" y="242945"/>
            <a:ext cx="2199691" cy="213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0E5AA5-4A97-4636-8308-9EF272EA3947}"/>
              </a:ext>
            </a:extLst>
          </p:cNvPr>
          <p:cNvSpPr txBox="1"/>
          <p:nvPr/>
        </p:nvSpPr>
        <p:spPr>
          <a:xfrm>
            <a:off x="2575247" y="323482"/>
            <a:ext cx="733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সবাই বলব ডান থেকে বিড়ালটি কোন অবস্থানে আছে 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1325E-790D-47B5-A921-84FCCCDC0EC6}"/>
              </a:ext>
            </a:extLst>
          </p:cNvPr>
          <p:cNvSpPr txBox="1"/>
          <p:nvPr/>
        </p:nvSpPr>
        <p:spPr>
          <a:xfrm>
            <a:off x="10054207" y="4415754"/>
            <a:ext cx="123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রথম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0FB5C-EDCE-46EA-9224-A9D7AEA332FD}"/>
              </a:ext>
            </a:extLst>
          </p:cNvPr>
          <p:cNvSpPr txBox="1"/>
          <p:nvPr/>
        </p:nvSpPr>
        <p:spPr>
          <a:xfrm>
            <a:off x="7779320" y="4327776"/>
            <a:ext cx="154884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বিতীয়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797B9-0AF7-4D98-8A02-D1F8E506F9AB}"/>
              </a:ext>
            </a:extLst>
          </p:cNvPr>
          <p:cNvSpPr txBox="1"/>
          <p:nvPr/>
        </p:nvSpPr>
        <p:spPr>
          <a:xfrm>
            <a:off x="5543345" y="4327776"/>
            <a:ext cx="161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0DB6BC-5F69-4275-99DA-490A5564AE99}"/>
              </a:ext>
            </a:extLst>
          </p:cNvPr>
          <p:cNvSpPr txBox="1"/>
          <p:nvPr/>
        </p:nvSpPr>
        <p:spPr>
          <a:xfrm>
            <a:off x="3287729" y="4292471"/>
            <a:ext cx="170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A8086B-7E04-49C9-BB54-CA26DB3ECAD5}"/>
              </a:ext>
            </a:extLst>
          </p:cNvPr>
          <p:cNvSpPr txBox="1"/>
          <p:nvPr/>
        </p:nvSpPr>
        <p:spPr>
          <a:xfrm>
            <a:off x="804362" y="4327776"/>
            <a:ext cx="163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34C5D1-1946-40E9-8232-A8D60EDCC87A}"/>
              </a:ext>
            </a:extLst>
          </p:cNvPr>
          <p:cNvSpPr txBox="1"/>
          <p:nvPr/>
        </p:nvSpPr>
        <p:spPr>
          <a:xfrm>
            <a:off x="1809902" y="5496297"/>
            <a:ext cx="7779801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থেকে বিড়ালটি দ্বিতীয় অবস্থানে আছে 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2CCD451-6838-43B5-99D6-3503DF8358C8}"/>
              </a:ext>
            </a:extLst>
          </p:cNvPr>
          <p:cNvSpPr/>
          <p:nvPr/>
        </p:nvSpPr>
        <p:spPr>
          <a:xfrm>
            <a:off x="9494531" y="4674637"/>
            <a:ext cx="489224" cy="290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2BFC30A2-68CF-4143-A7CC-D5601DC8E30F}"/>
              </a:ext>
            </a:extLst>
          </p:cNvPr>
          <p:cNvSpPr/>
          <p:nvPr/>
        </p:nvSpPr>
        <p:spPr>
          <a:xfrm>
            <a:off x="7053282" y="4687822"/>
            <a:ext cx="523175" cy="2770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683A5BA9-B9AB-42AD-859D-E3C58C49B785}"/>
              </a:ext>
            </a:extLst>
          </p:cNvPr>
          <p:cNvSpPr/>
          <p:nvPr/>
        </p:nvSpPr>
        <p:spPr>
          <a:xfrm>
            <a:off x="4661161" y="4660945"/>
            <a:ext cx="607454" cy="297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D048BF4C-541F-4666-B0E0-2E54B76B664E}"/>
              </a:ext>
            </a:extLst>
          </p:cNvPr>
          <p:cNvSpPr/>
          <p:nvPr/>
        </p:nvSpPr>
        <p:spPr>
          <a:xfrm>
            <a:off x="2453659" y="4660945"/>
            <a:ext cx="625151" cy="297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0E8AE7-CDC4-4C29-AEE1-437CCBCBE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7905" r="5140" b="11014"/>
          <a:stretch/>
        </p:blipFill>
        <p:spPr>
          <a:xfrm>
            <a:off x="249925" y="3331540"/>
            <a:ext cx="2549259" cy="2163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1405BA-817E-4251-A264-0E03C061D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8139" r="7027" b="16124"/>
          <a:stretch/>
        </p:blipFill>
        <p:spPr>
          <a:xfrm>
            <a:off x="2824800" y="3591508"/>
            <a:ext cx="2108718" cy="1693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192DC-B526-4A6E-A733-514AEC7093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r="5228" b="9267"/>
          <a:stretch/>
        </p:blipFill>
        <p:spPr>
          <a:xfrm>
            <a:off x="5006165" y="3052419"/>
            <a:ext cx="2841357" cy="2312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243B3A-EC3E-4B77-A84A-6BA36CA1BD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3729" r="16201" b="6402"/>
          <a:stretch/>
        </p:blipFill>
        <p:spPr>
          <a:xfrm>
            <a:off x="9703836" y="3602925"/>
            <a:ext cx="1838132" cy="1917442"/>
          </a:xfrm>
          <a:prstGeom prst="rect">
            <a:avLst/>
          </a:prstGeom>
        </p:spPr>
      </p:pic>
      <p:pic>
        <p:nvPicPr>
          <p:cNvPr id="12" name="Picture 11" descr="Fruits At Door - Fresh Local Fruits, Imported Fruits and Dry ...">
            <a:extLst>
              <a:ext uri="{FF2B5EF4-FFF2-40B4-BE49-F238E27FC236}">
                <a16:creationId xmlns:a16="http://schemas.microsoft.com/office/drawing/2014/main" id="{5C4089F9-1C5F-430A-A089-7AB3E8FFBE4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9" t="3990" r="28515" b="7215"/>
          <a:stretch/>
        </p:blipFill>
        <p:spPr bwMode="auto">
          <a:xfrm>
            <a:off x="7847522" y="2817733"/>
            <a:ext cx="1761288" cy="27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8083DB08-BFA9-4ECC-AFF1-0F6FA2F8FE4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591" y="100004"/>
            <a:ext cx="2307927" cy="2549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C3FCC4A9-5FBE-492C-9164-16C200A7034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03836" y="220668"/>
            <a:ext cx="2220997" cy="238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397336-90DB-44D8-AE19-AAAC15E9FF15}"/>
              </a:ext>
            </a:extLst>
          </p:cNvPr>
          <p:cNvSpPr/>
          <p:nvPr/>
        </p:nvSpPr>
        <p:spPr>
          <a:xfrm>
            <a:off x="3433667" y="318795"/>
            <a:ext cx="5169159" cy="18194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3878B-A18F-4687-8B79-A39F4BB5DC48}"/>
              </a:ext>
            </a:extLst>
          </p:cNvPr>
          <p:cNvSpPr txBox="1"/>
          <p:nvPr/>
        </p:nvSpPr>
        <p:spPr>
          <a:xfrm>
            <a:off x="581608" y="5706585"/>
            <a:ext cx="1102878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বলব বাম ও ডান থেকে কোন ফলটি কোন অবস্থানে আছে।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051B8-519B-48BE-90A2-A89D1915E2A5}"/>
              </a:ext>
            </a:extLst>
          </p:cNvPr>
          <p:cNvSpPr txBox="1"/>
          <p:nvPr/>
        </p:nvSpPr>
        <p:spPr>
          <a:xfrm>
            <a:off x="506565" y="2636400"/>
            <a:ext cx="1480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CA56B-AB2E-4353-B3F9-12D831CE6A0F}"/>
              </a:ext>
            </a:extLst>
          </p:cNvPr>
          <p:cNvSpPr txBox="1"/>
          <p:nvPr/>
        </p:nvSpPr>
        <p:spPr>
          <a:xfrm>
            <a:off x="9924147" y="2590234"/>
            <a:ext cx="1761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োমান্টিক সিনেমা💕 | @Kabita Dey #সেরা ...">
            <a:extLst>
              <a:ext uri="{FF2B5EF4-FFF2-40B4-BE49-F238E27FC236}">
                <a16:creationId xmlns:a16="http://schemas.microsoft.com/office/drawing/2014/main" id="{B4DE798F-56E9-4621-9912-9DA3613B13B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54" r="-112" b="2571"/>
          <a:stretch/>
        </p:blipFill>
        <p:spPr bwMode="auto">
          <a:xfrm>
            <a:off x="227045" y="177282"/>
            <a:ext cx="11753461" cy="6456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D1521-8EE3-4C90-BC7C-7654B26203F5}"/>
              </a:ext>
            </a:extLst>
          </p:cNvPr>
          <p:cNvSpPr txBox="1"/>
          <p:nvPr/>
        </p:nvSpPr>
        <p:spPr>
          <a:xfrm>
            <a:off x="211494" y="0"/>
            <a:ext cx="436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 With Red And Yellow Roses Png - Flower Vase Clipart Png ...">
            <a:extLst>
              <a:ext uri="{FF2B5EF4-FFF2-40B4-BE49-F238E27FC236}">
                <a16:creationId xmlns:a16="http://schemas.microsoft.com/office/drawing/2014/main" id="{35D9546D-24B8-406D-AE46-C51DC0E2FF9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008" r="22985" b="1998"/>
          <a:stretch/>
        </p:blipFill>
        <p:spPr bwMode="auto">
          <a:xfrm>
            <a:off x="5664343" y="1301915"/>
            <a:ext cx="2366620" cy="532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457AE2C7-A8DD-45BA-A93B-596A85F57B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6" y="4282751"/>
            <a:ext cx="2453006" cy="234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CA754B7A-F5CD-401B-9043-B93C039370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46992" y="4138045"/>
            <a:ext cx="2608468" cy="2366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10ACA-2DB6-4C32-81D5-9E9330DD5E66}"/>
              </a:ext>
            </a:extLst>
          </p:cNvPr>
          <p:cNvSpPr txBox="1"/>
          <p:nvPr/>
        </p:nvSpPr>
        <p:spPr>
          <a:xfrm>
            <a:off x="1534938" y="434754"/>
            <a:ext cx="4669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4A30B-FEEB-4280-80B3-1596390A6F5D}"/>
              </a:ext>
            </a:extLst>
          </p:cNvPr>
          <p:cNvSpPr txBox="1"/>
          <p:nvPr/>
        </p:nvSpPr>
        <p:spPr>
          <a:xfrm>
            <a:off x="2073446" y="1542750"/>
            <a:ext cx="3424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 রাণী বিশ্বাস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রামদী সরকারী প্রাথমিক বিদ্যালয়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CFE037-FEE6-41CE-A34A-F2623EE32A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8" t="16436" r="14942" b="11631"/>
          <a:stretch/>
        </p:blipFill>
        <p:spPr>
          <a:xfrm rot="21448132">
            <a:off x="8362146" y="799074"/>
            <a:ext cx="2823652" cy="3934320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3898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908F3EFD-87EE-4F43-B35F-E5658AACBA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1" y="3974841"/>
            <a:ext cx="3041780" cy="256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01826954-7A4F-4FFF-82FA-06A2E239DB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16326" y="428353"/>
            <a:ext cx="2880360" cy="27105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36C9A47E-85A2-4FA7-B0CE-32E6B3916EC6}"/>
              </a:ext>
            </a:extLst>
          </p:cNvPr>
          <p:cNvSpPr/>
          <p:nvPr/>
        </p:nvSpPr>
        <p:spPr>
          <a:xfrm>
            <a:off x="1996752" y="391031"/>
            <a:ext cx="6764694" cy="1632857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191665B-AAB5-4F82-873C-EB8DB724C416}"/>
              </a:ext>
            </a:extLst>
          </p:cNvPr>
          <p:cNvSpPr/>
          <p:nvPr/>
        </p:nvSpPr>
        <p:spPr>
          <a:xfrm>
            <a:off x="2258009" y="2239347"/>
            <a:ext cx="7501812" cy="389086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শ্রেণি 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প্রাথমিক গণিত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অধ্যায়ঃ ১৫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35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240D1D69-CA19-46BA-BA59-A4226A0357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1" y="3852687"/>
            <a:ext cx="2880360" cy="273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CD8D6C3C-0E37-4D92-BD2C-EE3461AE21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83958" y="269733"/>
            <a:ext cx="2659381" cy="25481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C4867A02-5AD0-4A0C-82E4-1C6A61D2C6D3}"/>
              </a:ext>
            </a:extLst>
          </p:cNvPr>
          <p:cNvSpPr/>
          <p:nvPr/>
        </p:nvSpPr>
        <p:spPr>
          <a:xfrm>
            <a:off x="2528440" y="269732"/>
            <a:ext cx="5150654" cy="1604867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4E91C-6D35-4262-9D42-552B77F3FD66}"/>
              </a:ext>
            </a:extLst>
          </p:cNvPr>
          <p:cNvSpPr txBox="1"/>
          <p:nvPr/>
        </p:nvSpPr>
        <p:spPr>
          <a:xfrm>
            <a:off x="2710619" y="2217313"/>
            <a:ext cx="79030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৮.১.১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.১.২  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থেকে পঞ্চম পর্যন্ত ক্রমবাচক সংখ্যা পড়তে পারবে।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.৩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প্রথম থেকে পঞ্চম পর্যন্ত ক্রমবাচক সংখ্যা লিখতে পারবে।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.৪   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থেকে পঞ্চম পর্যন্ত ক্রমবাচক সংখ্যা ব্যবহার করতে পারবে।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26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B510FDEF-42B4-48FB-B23C-CCB6C09B63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1" y="3871349"/>
            <a:ext cx="2880360" cy="273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8F401209-F22D-4106-B25B-DD70390257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34987" y="263511"/>
            <a:ext cx="2880360" cy="2735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A5BFDA4-273A-49B9-BACE-F6CCF54116D9}"/>
              </a:ext>
            </a:extLst>
          </p:cNvPr>
          <p:cNvSpPr/>
          <p:nvPr/>
        </p:nvSpPr>
        <p:spPr>
          <a:xfrm>
            <a:off x="1701281" y="363038"/>
            <a:ext cx="6276393" cy="1782147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2F110179-FE23-47B8-8C3E-641714364A10}"/>
              </a:ext>
            </a:extLst>
          </p:cNvPr>
          <p:cNvSpPr/>
          <p:nvPr/>
        </p:nvSpPr>
        <p:spPr>
          <a:xfrm>
            <a:off x="3157014" y="2723838"/>
            <a:ext cx="6070962" cy="251530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52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9F587A38-E1E7-49F5-81F4-E361C94D83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" y="4376057"/>
            <a:ext cx="2444776" cy="221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03ED024C-B6B7-4A9F-9E66-E928E011D0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07983" y="269732"/>
            <a:ext cx="2631390" cy="225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7A2E4498-255C-433D-BD74-8881726D29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80860" y="4193759"/>
            <a:ext cx="2374795" cy="214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3D10702E-7B3F-4589-8999-D087C7A276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136" y="141358"/>
            <a:ext cx="2253341" cy="25100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6AA0DEF-714E-4006-8046-D85167067578}"/>
              </a:ext>
            </a:extLst>
          </p:cNvPr>
          <p:cNvSpPr/>
          <p:nvPr/>
        </p:nvSpPr>
        <p:spPr>
          <a:xfrm>
            <a:off x="2453951" y="830425"/>
            <a:ext cx="7343191" cy="487991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১৫ অধ্যায়ের ৭৮ পৃষ্ঠা খোল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09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2D6C0E0B-FB79-4E85-B5BD-C97E334E33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3" y="4599988"/>
            <a:ext cx="2127534" cy="197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D6699BDE-FCC0-4D5B-9ED4-961EC60959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50486" y="282172"/>
            <a:ext cx="2258166" cy="19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7 Points 1">
            <a:extLst>
              <a:ext uri="{FF2B5EF4-FFF2-40B4-BE49-F238E27FC236}">
                <a16:creationId xmlns:a16="http://schemas.microsoft.com/office/drawing/2014/main" id="{24A51D80-8749-4D26-99DD-62F661178E9C}"/>
              </a:ext>
            </a:extLst>
          </p:cNvPr>
          <p:cNvSpPr/>
          <p:nvPr/>
        </p:nvSpPr>
        <p:spPr>
          <a:xfrm>
            <a:off x="1710613" y="196799"/>
            <a:ext cx="8375779" cy="6138687"/>
          </a:xfrm>
          <a:prstGeom prst="star7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সকল প্রাণীর মঙ্গল হোক।</a:t>
            </a:r>
          </a:p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কোভিড-19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থাকুক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7EA58A23-E369-497B-9996-19EC026DEA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58735" y="4290527"/>
            <a:ext cx="2377053" cy="219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536C757B-F96D-42C7-9065-59CCB5D254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041" y="139457"/>
            <a:ext cx="1978946" cy="2258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282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 holding a book isolated cartoon character. elementary school ...">
            <a:extLst>
              <a:ext uri="{FF2B5EF4-FFF2-40B4-BE49-F238E27FC236}">
                <a16:creationId xmlns:a16="http://schemas.microsoft.com/office/drawing/2014/main" id="{7035E76D-C06E-47DF-A52C-EDEA78910D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t="9399" r="29268" b="11444"/>
          <a:stretch/>
        </p:blipFill>
        <p:spPr bwMode="auto">
          <a:xfrm>
            <a:off x="416538" y="2254719"/>
            <a:ext cx="1813929" cy="337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chool Bag Cartoon png download - 537*800 - Free Transparent ...">
            <a:extLst>
              <a:ext uri="{FF2B5EF4-FFF2-40B4-BE49-F238E27FC236}">
                <a16:creationId xmlns:a16="http://schemas.microsoft.com/office/drawing/2014/main" id="{38B44282-DB23-4B28-B9CE-776234AC1B9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r="19741"/>
          <a:stretch/>
        </p:blipFill>
        <p:spPr bwMode="auto">
          <a:xfrm>
            <a:off x="9425268" y="2074682"/>
            <a:ext cx="1706154" cy="355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Boy Grade Student Cartoon Illustration Stock Vector - Illustration ...">
            <a:extLst>
              <a:ext uri="{FF2B5EF4-FFF2-40B4-BE49-F238E27FC236}">
                <a16:creationId xmlns:a16="http://schemas.microsoft.com/office/drawing/2014/main" id="{6024A67A-2173-47F9-B87D-7E283FB69A1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r="14756"/>
          <a:stretch/>
        </p:blipFill>
        <p:spPr bwMode="auto">
          <a:xfrm>
            <a:off x="2225104" y="2239347"/>
            <a:ext cx="1939315" cy="337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uperhero kid cartoon stock vector. Illustration of girl - 33231338">
            <a:extLst>
              <a:ext uri="{FF2B5EF4-FFF2-40B4-BE49-F238E27FC236}">
                <a16:creationId xmlns:a16="http://schemas.microsoft.com/office/drawing/2014/main" id="{789B1AA2-2A5F-4706-8DBB-9FFC6EFB61B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1" r="16852"/>
          <a:stretch/>
        </p:blipFill>
        <p:spPr bwMode="auto">
          <a:xfrm>
            <a:off x="4661968" y="2254719"/>
            <a:ext cx="2062046" cy="324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id's Cartoon video's ছোটদের কার্টুন ভিডিও ...">
            <a:extLst>
              <a:ext uri="{FF2B5EF4-FFF2-40B4-BE49-F238E27FC236}">
                <a16:creationId xmlns:a16="http://schemas.microsoft.com/office/drawing/2014/main" id="{A4609627-F22F-41DA-82B0-FE72803CD1B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70" y="2432766"/>
            <a:ext cx="2062046" cy="306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0452ACC1-8A22-4EE9-85A5-FB025AFD95E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987" y="248422"/>
            <a:ext cx="2095274" cy="205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09B88352-35A7-4160-B837-0DF3C119B8D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207" y="229144"/>
            <a:ext cx="2381527" cy="20008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D30DF8-D720-46E2-9ADE-5C6A467C27AC}"/>
              </a:ext>
            </a:extLst>
          </p:cNvPr>
          <p:cNvSpPr txBox="1"/>
          <p:nvPr/>
        </p:nvSpPr>
        <p:spPr>
          <a:xfrm>
            <a:off x="2091953" y="293717"/>
            <a:ext cx="7535345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কার্টুনগুলো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করি।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83153-CFCA-4C7B-B5BA-D462AD421FBD}"/>
              </a:ext>
            </a:extLst>
          </p:cNvPr>
          <p:cNvSpPr txBox="1"/>
          <p:nvPr/>
        </p:nvSpPr>
        <p:spPr>
          <a:xfrm>
            <a:off x="789839" y="5596772"/>
            <a:ext cx="123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রথম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D5927-9397-48C9-916B-2698E2EAB3AD}"/>
              </a:ext>
            </a:extLst>
          </p:cNvPr>
          <p:cNvSpPr txBox="1"/>
          <p:nvPr/>
        </p:nvSpPr>
        <p:spPr>
          <a:xfrm>
            <a:off x="2743232" y="5634062"/>
            <a:ext cx="1548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বিতীয়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B07B9-201D-49B1-B8F1-0E8DF62C5FB6}"/>
              </a:ext>
            </a:extLst>
          </p:cNvPr>
          <p:cNvSpPr txBox="1"/>
          <p:nvPr/>
        </p:nvSpPr>
        <p:spPr>
          <a:xfrm>
            <a:off x="5009010" y="5618690"/>
            <a:ext cx="161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3A0B7-332B-4BD4-B867-0F00D31177BF}"/>
              </a:ext>
            </a:extLst>
          </p:cNvPr>
          <p:cNvSpPr txBox="1"/>
          <p:nvPr/>
        </p:nvSpPr>
        <p:spPr>
          <a:xfrm>
            <a:off x="7221564" y="5596772"/>
            <a:ext cx="170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E7D4F-90FA-4AEB-9D67-624F9B574172}"/>
              </a:ext>
            </a:extLst>
          </p:cNvPr>
          <p:cNvSpPr txBox="1"/>
          <p:nvPr/>
        </p:nvSpPr>
        <p:spPr>
          <a:xfrm>
            <a:off x="9397276" y="5609359"/>
            <a:ext cx="163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C1380F0-B068-4D99-8CE6-30DB605AC664}"/>
              </a:ext>
            </a:extLst>
          </p:cNvPr>
          <p:cNvSpPr/>
          <p:nvPr/>
        </p:nvSpPr>
        <p:spPr>
          <a:xfrm>
            <a:off x="2021479" y="4358943"/>
            <a:ext cx="465370" cy="24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83B05E5-EB86-4A05-9697-EDCE1AE5439D}"/>
              </a:ext>
            </a:extLst>
          </p:cNvPr>
          <p:cNvSpPr/>
          <p:nvPr/>
        </p:nvSpPr>
        <p:spPr>
          <a:xfrm>
            <a:off x="4132882" y="4340281"/>
            <a:ext cx="560624" cy="260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D27C8E5-75DF-4BFE-B179-C81F05A61BA6}"/>
              </a:ext>
            </a:extLst>
          </p:cNvPr>
          <p:cNvSpPr/>
          <p:nvPr/>
        </p:nvSpPr>
        <p:spPr>
          <a:xfrm>
            <a:off x="6724014" y="4600444"/>
            <a:ext cx="560624" cy="260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2AD57B5-A8A3-41B9-8D17-FD381AE65115}"/>
              </a:ext>
            </a:extLst>
          </p:cNvPr>
          <p:cNvSpPr/>
          <p:nvPr/>
        </p:nvSpPr>
        <p:spPr>
          <a:xfrm>
            <a:off x="8668139" y="4600444"/>
            <a:ext cx="560624" cy="260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25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0485CBCA-9A36-401B-A9CC-59D5CF1608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452" y="247454"/>
            <a:ext cx="2258163" cy="229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কিভাবে একটি সুন্দর ফুল আঁকা করতে চান?">
            <a:extLst>
              <a:ext uri="{FF2B5EF4-FFF2-40B4-BE49-F238E27FC236}">
                <a16:creationId xmlns:a16="http://schemas.microsoft.com/office/drawing/2014/main" id="{4DBE9E3E-228B-47A0-82BA-C31139FB3E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3167" y="254182"/>
            <a:ext cx="2248834" cy="208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artoon flower Royalty Free Vector Image - VectorStock">
            <a:extLst>
              <a:ext uri="{FF2B5EF4-FFF2-40B4-BE49-F238E27FC236}">
                <a16:creationId xmlns:a16="http://schemas.microsoft.com/office/drawing/2014/main" id="{65F4CA2E-B814-4D19-A231-7A564D0598E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2846" r="16626" b="12031"/>
          <a:stretch/>
        </p:blipFill>
        <p:spPr bwMode="auto">
          <a:xfrm>
            <a:off x="598892" y="2147386"/>
            <a:ext cx="1772716" cy="340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artoon flower Royalty Free Vector Image - VectorStock">
            <a:extLst>
              <a:ext uri="{FF2B5EF4-FFF2-40B4-BE49-F238E27FC236}">
                <a16:creationId xmlns:a16="http://schemas.microsoft.com/office/drawing/2014/main" id="{C46401CC-831F-41D9-8E0A-ACECFFF28B1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r="8972" b="16426"/>
          <a:stretch/>
        </p:blipFill>
        <p:spPr bwMode="auto">
          <a:xfrm>
            <a:off x="7179556" y="1998254"/>
            <a:ext cx="1772716" cy="353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urple Vase Cartoon Vase Hand Painted Vase Vase Decoration, Vase ...">
            <a:extLst>
              <a:ext uri="{FF2B5EF4-FFF2-40B4-BE49-F238E27FC236}">
                <a16:creationId xmlns:a16="http://schemas.microsoft.com/office/drawing/2014/main" id="{85A3298A-2F7E-45A8-8E1E-FF7A7DBED53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9" t="7900" r="30711" b="10366"/>
          <a:stretch/>
        </p:blipFill>
        <p:spPr bwMode="auto">
          <a:xfrm>
            <a:off x="4904637" y="1929184"/>
            <a:ext cx="1892406" cy="35384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F869B-DBBA-4FC2-A47D-AAD9A465DF95}"/>
              </a:ext>
            </a:extLst>
          </p:cNvPr>
          <p:cNvSpPr txBox="1"/>
          <p:nvPr/>
        </p:nvSpPr>
        <p:spPr>
          <a:xfrm>
            <a:off x="2311188" y="793937"/>
            <a:ext cx="7941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ফুলগুলো ডান থেকে গনণা করি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ingle beautiful red rose — Stock Photo © cranach2 #44249071">
            <a:extLst>
              <a:ext uri="{FF2B5EF4-FFF2-40B4-BE49-F238E27FC236}">
                <a16:creationId xmlns:a16="http://schemas.microsoft.com/office/drawing/2014/main" id="{3B16FE0D-8F31-4DF5-8EEA-4E5240F7AE0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r="14550" b="14123"/>
          <a:stretch/>
        </p:blipFill>
        <p:spPr bwMode="auto">
          <a:xfrm>
            <a:off x="2586307" y="1998254"/>
            <a:ext cx="2078503" cy="340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কাগজের ডালিয়া ফুল বানানো শিখুন | How ...">
            <a:extLst>
              <a:ext uri="{FF2B5EF4-FFF2-40B4-BE49-F238E27FC236}">
                <a16:creationId xmlns:a16="http://schemas.microsoft.com/office/drawing/2014/main" id="{75568FF0-22BD-4316-84E5-C514755DB59C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51898" b="7454"/>
          <a:stretch/>
        </p:blipFill>
        <p:spPr bwMode="auto">
          <a:xfrm>
            <a:off x="9160054" y="1717267"/>
            <a:ext cx="1577051" cy="38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3F89EB-4162-43FC-85DD-2EE412100B87}"/>
              </a:ext>
            </a:extLst>
          </p:cNvPr>
          <p:cNvSpPr txBox="1"/>
          <p:nvPr/>
        </p:nvSpPr>
        <p:spPr>
          <a:xfrm>
            <a:off x="9605944" y="5551255"/>
            <a:ext cx="123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রথম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79349-2733-455C-91DE-4687DB39A09F}"/>
              </a:ext>
            </a:extLst>
          </p:cNvPr>
          <p:cNvSpPr txBox="1"/>
          <p:nvPr/>
        </p:nvSpPr>
        <p:spPr>
          <a:xfrm>
            <a:off x="7291489" y="5604094"/>
            <a:ext cx="1548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বিতীয়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5C460-61F7-4D95-AC48-C47E45984AB6}"/>
              </a:ext>
            </a:extLst>
          </p:cNvPr>
          <p:cNvSpPr txBox="1"/>
          <p:nvPr/>
        </p:nvSpPr>
        <p:spPr>
          <a:xfrm>
            <a:off x="5043742" y="5604094"/>
            <a:ext cx="161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6A201B-2709-48DF-8412-3561D260893E}"/>
              </a:ext>
            </a:extLst>
          </p:cNvPr>
          <p:cNvSpPr txBox="1"/>
          <p:nvPr/>
        </p:nvSpPr>
        <p:spPr>
          <a:xfrm>
            <a:off x="2772480" y="5536688"/>
            <a:ext cx="170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D4B163-9040-44F5-B038-A41869389298}"/>
              </a:ext>
            </a:extLst>
          </p:cNvPr>
          <p:cNvSpPr txBox="1"/>
          <p:nvPr/>
        </p:nvSpPr>
        <p:spPr>
          <a:xfrm>
            <a:off x="631548" y="5547680"/>
            <a:ext cx="163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2F2D135-15A3-4EF9-9A5B-33EC6ED16C5B}"/>
              </a:ext>
            </a:extLst>
          </p:cNvPr>
          <p:cNvSpPr/>
          <p:nvPr/>
        </p:nvSpPr>
        <p:spPr>
          <a:xfrm>
            <a:off x="8742185" y="4906221"/>
            <a:ext cx="755779" cy="3880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A251A43-F7D0-417B-988B-1101077EC368}"/>
              </a:ext>
            </a:extLst>
          </p:cNvPr>
          <p:cNvSpPr/>
          <p:nvPr/>
        </p:nvSpPr>
        <p:spPr>
          <a:xfrm>
            <a:off x="6566410" y="4926837"/>
            <a:ext cx="753684" cy="367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C246FA91-75A7-4DC3-9ECB-57A7CD19ED7F}"/>
              </a:ext>
            </a:extLst>
          </p:cNvPr>
          <p:cNvSpPr/>
          <p:nvPr/>
        </p:nvSpPr>
        <p:spPr>
          <a:xfrm>
            <a:off x="4050935" y="5040350"/>
            <a:ext cx="753223" cy="358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EE78C1AE-1BFA-481E-9632-9E641E542B1C}"/>
              </a:ext>
            </a:extLst>
          </p:cNvPr>
          <p:cNvSpPr/>
          <p:nvPr/>
        </p:nvSpPr>
        <p:spPr>
          <a:xfrm>
            <a:off x="1799945" y="5040351"/>
            <a:ext cx="753223" cy="358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253</TotalTime>
  <Words>250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Shikha</dc:creator>
  <cp:lastModifiedBy>Shikha</cp:lastModifiedBy>
  <cp:revision>36</cp:revision>
  <dcterms:created xsi:type="dcterms:W3CDTF">2020-06-25T05:41:09Z</dcterms:created>
  <dcterms:modified xsi:type="dcterms:W3CDTF">2020-06-25T12:23:37Z</dcterms:modified>
</cp:coreProperties>
</file>