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75" r:id="rId2"/>
    <p:sldId id="258" r:id="rId3"/>
    <p:sldId id="266" r:id="rId4"/>
    <p:sldId id="259" r:id="rId5"/>
    <p:sldId id="260" r:id="rId6"/>
    <p:sldId id="286" r:id="rId7"/>
    <p:sldId id="279" r:id="rId8"/>
    <p:sldId id="261" r:id="rId9"/>
    <p:sldId id="281" r:id="rId10"/>
    <p:sldId id="284" r:id="rId11"/>
    <p:sldId id="282" r:id="rId12"/>
    <p:sldId id="276" r:id="rId13"/>
    <p:sldId id="287" r:id="rId14"/>
    <p:sldId id="285" r:id="rId15"/>
    <p:sldId id="274" r:id="rId16"/>
    <p:sldId id="278" r:id="rId17"/>
    <p:sldId id="277" r:id="rId18"/>
    <p:sldId id="263" r:id="rId19"/>
    <p:sldId id="265" r:id="rId20"/>
    <p:sldId id="264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C31"/>
    <a:srgbClr val="A76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E0CE-B0A7-4EEB-9524-F71E8C9728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EBA6-AD2A-4D66-80C7-6DFB9D1A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EBA6-AD2A-4D66-80C7-6DFB9D1A8C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E31C1B-44B4-4696-9D85-129EB43C348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CF822C4-80A0-4609-A60B-D560F21336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" y="426720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আজকের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ক্লাসে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সবাইকে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স্বাগত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ম</a:t>
            </a:r>
            <a:endParaRPr kumimoji="0" lang="en-US" sz="4400" b="1" i="0" u="none" strike="noStrike" kern="1200" cap="none" spc="50" normalizeH="0" baseline="0" noProof="0" dirty="0">
              <a:ln w="11430"/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2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526280" cy="373380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52400" h="1143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4495800" cy="373380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76200" y="76200"/>
            <a:ext cx="9067800" cy="15240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0" y="5257800"/>
            <a:ext cx="9144000" cy="16002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5720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আজকের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ক্লাসে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সবাইকে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</a:t>
            </a:r>
            <a:r>
              <a:rPr kumimoji="0" lang="en-US" sz="4400" b="1" i="0" u="none" strike="noStrike" kern="1200" cap="none" spc="50" normalizeH="0" baseline="0" noProof="0" dirty="0" err="1" smtClean="0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স্বাগত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solidFill>
                  <a:sysClr val="windowText" lastClr="000000">
                    <a:lumMod val="95000"/>
                    <a:lumOff val="5000"/>
                  </a:sys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ম</a:t>
            </a:r>
            <a:endParaRPr kumimoji="0" lang="en-US" sz="4400" b="1" i="0" u="none" strike="noStrike" kern="1200" cap="none" spc="50" normalizeH="0" baseline="0" noProof="0" dirty="0">
              <a:ln w="11430"/>
              <a:solidFill>
                <a:sysClr val="windowText" lastClr="000000">
                  <a:lumMod val="95000"/>
                  <a:lumOff val="5000"/>
                </a:sys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626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38400" y="36576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67200" y="1752600"/>
            <a:ext cx="17526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90800" y="1752600"/>
            <a:ext cx="16764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8404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4958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করি।চিত্রে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00200"/>
            <a:ext cx="83820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-1143000" y="2286000"/>
            <a:ext cx="11506200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16002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16002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6800" y="167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অর্থহীন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1600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3622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Chack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পাচরোট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Pasrot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ড্যাক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Dack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2438400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(Chick)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প্যারোট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(Parrot)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ড্যাক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(Duck)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243840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(Check)</a:t>
            </a: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পাসপোর্ট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(Passport)</a:t>
            </a: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(Deck)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81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ঝোঁক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অর্থহীন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ভ্রমনদল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2855285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402708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86" y="167423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79" y="285846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19" y="285846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30" y="16764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29" y="286861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19" y="167422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6861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8" y="401435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30" y="401435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8" y="403051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36" y="4014355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983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21555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19" y="276495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19" y="32766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19" y="36576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1186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21554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08483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7" y="3628081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93" y="1674231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8" y="321301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4402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21555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62" y="270848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13" y="320604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8" y="3626493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22155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48" y="22155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26" y="2215549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19" y="22155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86" y="22155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6" y="336919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72" y="3377406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7" y="3414627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8" y="3407655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02807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05" y="1644024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24288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9" y="3636168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40" y="3255168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24" y="2725673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24" y="221555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73" y="3573892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15" y="3154362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73" y="266562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16" y="2172687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662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724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মিলযুক্ত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ওগুলোকে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03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(ক)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886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smtClean="0"/>
              <a:t>খ)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4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জোড়ায়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কাজ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12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8" t="3325" r="-3487" b="3325"/>
          <a:stretch/>
        </p:blipFill>
        <p:spPr>
          <a:xfrm>
            <a:off x="6553200" y="3962400"/>
            <a:ext cx="2066925" cy="2219325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8900"/>
          </a:sp3d>
        </p:spPr>
      </p:pic>
      <p:sp>
        <p:nvSpPr>
          <p:cNvPr id="4" name="TextBox 3"/>
          <p:cNvSpPr txBox="1"/>
          <p:nvPr/>
        </p:nvSpPr>
        <p:spPr>
          <a:xfrm>
            <a:off x="609600" y="2133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09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11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4000"/>
            <a:ext cx="2148840" cy="2752059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255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3000"/>
                    </a14:imgEffect>
                    <a14:imgEffect>
                      <a14:brightnessContrast bright="2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2133600" cy="2791796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82550" h="8255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096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বশর্বতী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ফর্সা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রমনীকেও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অসুন্দর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কুৎসিত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রমনীকেও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7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685800" y="1931985"/>
            <a:ext cx="214804" cy="18288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1986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693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20" y="191325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82" y="191693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20" y="236549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19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3622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33" y="234478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9" y="27432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19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80" y="274320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28" y="274319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44" y="274319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325806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91325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295" y="2264685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8" y="313333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096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79" y="315096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43" y="313333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27" y="315096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2" y="2243981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81" y="300886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90844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224398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57" y="2642393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00886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2" y="190844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6" y="3334265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81" y="2642393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642393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96355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51" y="3319301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16939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27599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4124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5489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86131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662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8006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করি।চিত্রে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সারিবদ্ধভাবে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1763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15541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7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886132" y="2209800"/>
            <a:ext cx="2819400" cy="285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224087"/>
            <a:ext cx="259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861552" y="2514600"/>
            <a:ext cx="2819400" cy="152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76800" y="2514600"/>
            <a:ext cx="2590800" cy="152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551" y="3224574"/>
            <a:ext cx="2819400" cy="22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6971" y="3886200"/>
            <a:ext cx="29083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8032" y="3863626"/>
            <a:ext cx="2749568" cy="1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39889" y="3148068"/>
            <a:ext cx="2664622" cy="15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67066"/>
            <a:ext cx="1090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43943"/>
            <a:ext cx="1042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8022"/>
            <a:ext cx="804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80" y="3691810"/>
            <a:ext cx="1177252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6627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4038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 ও খ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 ও ঘ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রেখাদ্বয়কে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সহজ,কারণ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আকারগত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গতিশীল।আবার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 ও গ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আকারগত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ভিন্নদিকে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10" y="3306763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67" y="3127804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3222345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84" y="3734443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46" y="387605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21" y="3721551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26" y="355123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7" y="326293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13" y="320458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7" y="3381481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80674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2" y="318737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337978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3551236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2" y="368458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924536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4017192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79725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78918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3698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684587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35" y="3494430"/>
            <a:ext cx="2317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743200"/>
            <a:ext cx="99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1710" y="2743200"/>
            <a:ext cx="85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1764" y="3846832"/>
            <a:ext cx="94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0046" y="3344582"/>
            <a:ext cx="71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গ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0" y="533400"/>
            <a:ext cx="58404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800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বক্ররেখাটিকে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  ঘ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514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ছক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চিত্রের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সাহায্যে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প্রত্যক্ষন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প্রক্রিয়া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উপস্থাপন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কর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14800"/>
            <a:ext cx="2533650" cy="1809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53340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দলগত</a:t>
            </a:r>
            <a:r>
              <a:rPr kumimoji="0" lang="en-US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  </a:t>
            </a:r>
            <a:r>
              <a:rPr kumimoji="0" lang="en-US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  <a:ea typeface="+mn-ea"/>
                <a:cs typeface="+mn-cs"/>
              </a:rPr>
              <a:t>কাজ</a:t>
            </a:r>
            <a:endParaRPr kumimoji="0" lang="en-US" sz="5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F543F">
                      <a:satMod val="155000"/>
                    </a:srgbClr>
                  </a:gs>
                  <a:gs pos="100000">
                    <a:srgbClr val="CF543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04800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মূল্যায়ণ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প্রত্যক্ষণের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সুবিন্যস্তকরণ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বলতে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কী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বোঝ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২)</a:t>
            </a:r>
            <a:r>
              <a:rPr lang="en-US" sz="3200" b="1" dirty="0" err="1" smtClean="0"/>
              <a:t>নির্বাচনমূখিতা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কাকে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৩)</a:t>
            </a:r>
            <a:r>
              <a:rPr lang="en-US" sz="3200" b="1" dirty="0" err="1" smtClean="0"/>
              <a:t>প্রত্যক্ষণের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সংগঠণের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উপাদানসমূহকে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কতভাগে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ভাগ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করা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যায়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64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32766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800" b="1" dirty="0"/>
              <a:t>মোছাঃমাকছুদা বেগম</a:t>
            </a:r>
          </a:p>
          <a:p>
            <a:r>
              <a:rPr lang="as-IN" sz="2800" b="1" dirty="0"/>
              <a:t>প্রভাষক(মনোবিজ্ঞান)</a:t>
            </a:r>
          </a:p>
          <a:p>
            <a:r>
              <a:rPr lang="as-IN" sz="2800" b="1" dirty="0"/>
              <a:t>সাঘাটা পাইলট বালিকা উচ্চ বিদ্যালয় ও কলেজ</a:t>
            </a:r>
          </a:p>
          <a:p>
            <a:r>
              <a:rPr lang="as-IN" sz="2800" b="1" dirty="0"/>
              <a:t>সাঘাটা ,গাইবান্ধা</a:t>
            </a:r>
            <a:r>
              <a:rPr lang="as-IN" sz="2800" b="1" dirty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34000" y="3352800"/>
            <a:ext cx="3645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বিষয়ঃমনোবিজ্ঞান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err="1" smtClean="0"/>
              <a:t>অধ্যায়ঃষষ্ঠ</a:t>
            </a:r>
            <a:endParaRPr lang="as-IN" sz="2800" b="1" dirty="0"/>
          </a:p>
          <a:p>
            <a:r>
              <a:rPr lang="as-IN" sz="2800" b="1" dirty="0"/>
              <a:t>শ্রেনীঃএকাদশ</a:t>
            </a:r>
          </a:p>
          <a:p>
            <a:r>
              <a:rPr lang="as-IN" sz="2800" b="1" dirty="0"/>
              <a:t>সময়ঃ </a:t>
            </a:r>
            <a:r>
              <a:rPr lang="as-IN" sz="2800" b="1" dirty="0" smtClean="0"/>
              <a:t>৪৫মিনি</a:t>
            </a:r>
            <a:r>
              <a:rPr lang="en-US" sz="2800" b="1" dirty="0" smtClean="0"/>
              <a:t>ট</a:t>
            </a:r>
          </a:p>
          <a:p>
            <a:r>
              <a:rPr lang="en-US" sz="2800" b="1" dirty="0" smtClean="0"/>
              <a:t>তারিখঃ২৫/০৬/২০২০ইং</a:t>
            </a:r>
            <a:endParaRPr lang="as-I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276600" y="0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6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2286000" cy="2209800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w="120650" h="8255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2579076" cy="302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457200"/>
            <a:ext cx="3142206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বাড়ির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প্রত্যক্ষন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সংগঠণের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জৈবিক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উপাদানগুলোর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তালিকা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তৈরি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কর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41585"/>
          </a:xfrm>
          <a:prstGeom prst="rect">
            <a:avLst/>
          </a:prstGeom>
          <a:solidFill>
            <a:srgbClr val="A765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6C31"/>
                </a:solidFill>
              </a:rPr>
              <a:t>সবাইকে</a:t>
            </a:r>
            <a:r>
              <a:rPr lang="en-US" sz="7200" dirty="0" smtClean="0">
                <a:solidFill>
                  <a:srgbClr val="006C31"/>
                </a:solidFill>
              </a:rPr>
              <a:t>  </a:t>
            </a:r>
            <a:r>
              <a:rPr lang="en-US" sz="7200" dirty="0" err="1" smtClean="0">
                <a:solidFill>
                  <a:srgbClr val="006C31"/>
                </a:solidFill>
              </a:rPr>
              <a:t>ধন্যবাদ</a:t>
            </a:r>
            <a:endParaRPr lang="en-US" sz="7200" dirty="0">
              <a:solidFill>
                <a:srgbClr val="006C3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600200"/>
            <a:ext cx="908858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178" y="5486400"/>
            <a:ext cx="6168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ভিডিও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তে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দেখতে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পেলে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চলো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ভিডিও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দেখি</a:t>
            </a:r>
            <a:endParaRPr lang="en-US" sz="2800" b="1" dirty="0"/>
          </a:p>
        </p:txBody>
      </p:sp>
      <p:pic>
        <p:nvPicPr>
          <p:cNvPr id="4" name="Eid mubarak very special story   eid ka chand heart touching story 2018   special eid status video[1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2438400"/>
            <a:ext cx="2438400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28999"/>
            <a:ext cx="2895600" cy="2971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172779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</a:rPr>
              <a:t>সংবেদন</a:t>
            </a:r>
            <a:r>
              <a:rPr lang="en-US" sz="4000" b="1" dirty="0" smtClean="0">
                <a:solidFill>
                  <a:srgbClr val="006600"/>
                </a:solidFill>
              </a:rPr>
              <a:t> ও </a:t>
            </a:r>
            <a:r>
              <a:rPr lang="en-US" sz="4000" b="1" dirty="0" err="1" smtClean="0">
                <a:solidFill>
                  <a:srgbClr val="006600"/>
                </a:solidFill>
              </a:rPr>
              <a:t>প্রত্যক্ষ</a:t>
            </a:r>
            <a:r>
              <a:rPr lang="en-US" sz="4000" b="1" dirty="0" err="1">
                <a:solidFill>
                  <a:srgbClr val="006600"/>
                </a:solidFill>
              </a:rPr>
              <a:t>ন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33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আজকের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পাঠের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Franklin Gothic Medium"/>
              </a:rPr>
              <a:t>বিষয়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616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273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86075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514600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১)</a:t>
            </a:r>
            <a:r>
              <a:rPr lang="en-US" sz="2800" b="1" dirty="0" err="1" smtClean="0"/>
              <a:t>প্রত্যক্ষণের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সংজ্ঞা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বলতে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 smtClean="0"/>
              <a:t>২)</a:t>
            </a:r>
            <a:r>
              <a:rPr lang="en-US" sz="2800" b="1" dirty="0" err="1" smtClean="0"/>
              <a:t>প্রত্যক্ষণের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বৈশিষ্ট্য</a:t>
            </a:r>
            <a:r>
              <a:rPr lang="en-US" sz="2800" b="1" dirty="0" smtClean="0"/>
              <a:t>  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,</a:t>
            </a:r>
          </a:p>
          <a:p>
            <a:r>
              <a:rPr lang="en-US" sz="2800" b="1" dirty="0"/>
              <a:t>৩</a:t>
            </a:r>
            <a:r>
              <a:rPr lang="en-US" sz="2800" b="1" dirty="0" smtClean="0"/>
              <a:t>)</a:t>
            </a:r>
            <a:r>
              <a:rPr lang="en-US" sz="2800" b="1" dirty="0" err="1" smtClean="0"/>
              <a:t>প্রত্যক্ষণের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সংগঠনের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উপাদানসমূহ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বর্ননা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43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19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অর্থপূর্ণ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7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0400"/>
            <a:ext cx="2419350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2847975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096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410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5306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514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১)</a:t>
            </a:r>
            <a:r>
              <a:rPr lang="en-US" sz="3200" b="1" dirty="0" err="1" smtClean="0"/>
              <a:t>প্রত্যক্ষণের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সংজ্ঞা</a:t>
            </a:r>
            <a:r>
              <a:rPr lang="en-US" sz="3200" b="1" dirty="0" smtClean="0"/>
              <a:t>   </a:t>
            </a:r>
            <a:r>
              <a:rPr lang="en-US" sz="3200" b="1" dirty="0" err="1" smtClean="0"/>
              <a:t>লিখ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প্রত্যক্ষণের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রয়েছে।যথাঃ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8194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সুবিন্যস্তকরণ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নির্বাচনমূখিতা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অপরিবর্তনীয়ত্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নমনীয়তা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347</TotalTime>
  <Words>429</Words>
  <Application>Microsoft Office PowerPoint</Application>
  <PresentationFormat>On-screen Show (4:3)</PresentationFormat>
  <Paragraphs>76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65</cp:revision>
  <dcterms:created xsi:type="dcterms:W3CDTF">2020-06-06T04:44:57Z</dcterms:created>
  <dcterms:modified xsi:type="dcterms:W3CDTF">2020-06-25T05:36:28Z</dcterms:modified>
</cp:coreProperties>
</file>