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50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12-Jun-20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47257" y="235133"/>
            <a:ext cx="475429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9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863366825-gerbera-polinizacion-recoleccion-de-polen-abe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3243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01755" y="6687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5489" y="0"/>
            <a:ext cx="4576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ভূপ্রকৃতিক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বৈশিষ্ঠ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793" y="1107218"/>
            <a:ext cx="3252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টারশিয়ারী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441" y="1650665"/>
            <a:ext cx="799770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দক্ষিন-পূর্বাঞ্চলের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রাঙ্গামাটি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বান্দরবন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অবস্হিত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৬১০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তাজিনডং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)-১২৩১মি:, কিওক্রাডং-১২৩০মি:।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কর্নফুলী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সাংগু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মাতামহুরী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508" y="2538939"/>
            <a:ext cx="88304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উত্তর-পূর্বাঞ্চলের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পাহাড়ঃ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মৌলভীবাজা্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অবস্হিত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গড়উচ্চতা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৬০-৯০মি:।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বৃষ্ঠিপাত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পাহাড়ের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ঢালে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67" y="3362719"/>
            <a:ext cx="3976403" cy="2579674"/>
          </a:xfrm>
          <a:prstGeom prst="rect">
            <a:avLst/>
          </a:prstGeom>
        </p:spPr>
      </p:pic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778" y="3325395"/>
            <a:ext cx="3703858" cy="26523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56855" y="6083069"/>
            <a:ext cx="1407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তাজিনডং</a:t>
            </a:r>
            <a:endParaRPr lang="en-US" sz="32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1091814" y="6112989"/>
            <a:ext cx="2784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বাগান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963" y="496389"/>
            <a:ext cx="351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প্লাইস্টোসিন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সোপান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771" y="1118141"/>
            <a:ext cx="7754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বরেন্দ্রভূমিঃ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রাজশাহ্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‌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জয়পুরহাট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গায়বান্ধা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রংপুর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অংশবিেশষ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বরেন্দ্রভূমি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অবস্হিত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আয়তন-৯২৮৮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কি;মি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৬- ১৩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;।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385" y="1844981"/>
            <a:ext cx="8091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মধুপুর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ভাওয়ালের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গড়ঃ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টাংগাইল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অবস্হিত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আয়তন-৪১০৫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কি;মি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;,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৬- ১৩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;।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865" y="2565779"/>
            <a:ext cx="8106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লালমাই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পাহাড়ঃ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কি;মি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পশ্চিমে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অবস্হিত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;।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304" y="3053900"/>
            <a:ext cx="3028950" cy="1859294"/>
          </a:xfrm>
          <a:prstGeom prst="rect">
            <a:avLst/>
          </a:prstGeom>
        </p:spPr>
      </p:pic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47" y="3064508"/>
            <a:ext cx="2466975" cy="1847850"/>
          </a:xfrm>
          <a:prstGeom prst="rect">
            <a:avLst/>
          </a:prstGeom>
        </p:spPr>
      </p:pic>
      <p:pic>
        <p:nvPicPr>
          <p:cNvPr id="10" name="Picture 9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362" y="4259524"/>
            <a:ext cx="2466975" cy="18478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8429" y="5032191"/>
            <a:ext cx="1598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বরেন্দ্রভূমি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84360" y="6164955"/>
            <a:ext cx="3238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মধুপুর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ভাওয়ালের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14612" y="5004896"/>
            <a:ext cx="2654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লালমাই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8" y="354842"/>
            <a:ext cx="435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সাম্প্রতিক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প্লাবন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সমভূমি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76" y="1105477"/>
            <a:ext cx="8529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যমুনা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ব্রহ্মপুত্র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মেঘনা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উপনদী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শাখানদীর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পলিমাটি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গঠিত।এ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সমভূমির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৯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মিটারের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কম।এ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হয়।এ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অন্চলে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জলাভূমি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দক্ষিন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ছোট-বড়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দ্বীপ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বসবাসের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উপযোগী।এ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অঞ্চলটি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307" y="2961580"/>
            <a:ext cx="888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পাদদশীয়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পলল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সমভূমিঃ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বৃহত্তর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রংপুর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;।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717" y="3371015"/>
            <a:ext cx="8939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পদ্মা-ব্রহ্মপুত্র-মেঘনা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প্লাবন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সমভুমিঃ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বৃহত্তর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কুমিল্লা,ময়মনসিংহ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টাংগাইল,পাবনা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306" y="3794095"/>
            <a:ext cx="888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কুমিল্লার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সমভূমিঃ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চাঁদপুর,কুমিল্লা,ব্রাহ্মনবাড়িয়া,লক্ষীপু্‌র,ফেনী,হবিগঞ্জ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জেলাগুলোর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603" y="4244472"/>
            <a:ext cx="88573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অববাহিকাঃ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সিলেট,সুনামগঞ্জ,মৌলভীবাজার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ওহবিগঞ্জের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পূর্বাংশে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স্চট্রগ্রামের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উপকূলীয়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সমভূমিঃ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কক্সবাজারের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দক্ষিন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পর্যন্ত।পতেঙ্গাঁ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সৈকত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বদ্বীপ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সমভূমিঃ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দক্ষীন-পশ্চীমাংশকে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বদ্বীপ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সমভূমি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00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79039" y="5728226"/>
            <a:ext cx="5959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সাম্প্রতিক</a:t>
            </a:r>
            <a:r>
              <a:rPr lang="en-US" sz="32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32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প্লাবন</a:t>
            </a:r>
            <a:r>
              <a:rPr lang="en-US" sz="32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সমভূমি</a:t>
            </a:r>
            <a:endParaRPr lang="en-US" sz="3200" b="1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3206" y="1787856"/>
            <a:ext cx="7861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ভূপ্রকৃতি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871" y="313899"/>
            <a:ext cx="187904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6281" y="436728"/>
            <a:ext cx="23610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878" y="1460311"/>
            <a:ext cx="7410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ভূপ্রকৃতির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350" y="518615"/>
            <a:ext cx="289332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0561" y="1787857"/>
            <a:ext cx="5909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ভূপ্রকৃতির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বৈশিষ্ঠ্যগুলো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6657" y="259308"/>
            <a:ext cx="21290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627" y="1446663"/>
            <a:ext cx="7847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খরস্রোতা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626" y="2129051"/>
            <a:ext cx="6523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পাহাড়ের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329" y="2906973"/>
            <a:ext cx="6351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সৈকতের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272" y="3630305"/>
            <a:ext cx="8362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ভূপ্রকৃতির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9029567-bye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35189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505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505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199"/>
            <a:ext cx="4927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শাহাদা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মাসুদ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0343" y="1789612"/>
            <a:ext cx="2789546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40079" y="3344091"/>
            <a:ext cx="261257" cy="2612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1154" y="2468880"/>
            <a:ext cx="3828292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বালাতৈড়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সিদ্দিক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53142" y="1920240"/>
            <a:ext cx="261257" cy="2612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23406" y="3213463"/>
            <a:ext cx="2265364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নিয়ামতপুর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53141" y="2586445"/>
            <a:ext cx="261257" cy="2612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53142" y="4637314"/>
            <a:ext cx="261257" cy="2612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9531" y="3879668"/>
            <a:ext cx="2055371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01718789156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53142" y="4023360"/>
            <a:ext cx="261257" cy="2612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75657" y="4545874"/>
            <a:ext cx="390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r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aihan.mr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61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10600587_1491580527759054_180017047700809662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338" y="1685109"/>
            <a:ext cx="3670662" cy="425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 animBg="1"/>
      <p:bldP spid="5" grpId="0"/>
      <p:bldP spid="6" grpId="0" animBg="1"/>
      <p:bldP spid="8" grpId="0"/>
      <p:bldP spid="9" grpId="0" animBg="1"/>
      <p:bldP spid="10" grpId="0" animBg="1"/>
      <p:bldP spid="11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190" y="313505"/>
            <a:ext cx="35942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165" y="1959428"/>
            <a:ext cx="3433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ভুগোল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354" y="3592289"/>
            <a:ext cx="21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একাদ্বশ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6102" y="2756263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96834" y="2037806"/>
            <a:ext cx="483326" cy="49638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96834" y="2847703"/>
            <a:ext cx="483326" cy="49638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22959" y="3683726"/>
            <a:ext cx="483326" cy="49638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513DlPDRkLL._SL500_AC_SS350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83" y="2872467"/>
            <a:ext cx="3333750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-of-Banglade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74" y="380214"/>
            <a:ext cx="6422843" cy="5532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7073" y="2638697"/>
            <a:ext cx="25506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930" y="849086"/>
            <a:ext cx="3978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6733" y="3161212"/>
            <a:ext cx="4142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ভূপ্রকৃতি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4-Point Star 3"/>
          <p:cNvSpPr/>
          <p:nvPr/>
        </p:nvSpPr>
        <p:spPr>
          <a:xfrm>
            <a:off x="339634" y="3122023"/>
            <a:ext cx="992777" cy="927463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5817" y="287383"/>
            <a:ext cx="276710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834" y="2233749"/>
            <a:ext cx="545694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অবস্হান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2671" y="3027865"/>
            <a:ext cx="548259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ভূপ্রকৃতির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4029" y="3962792"/>
            <a:ext cx="609173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ভূপ্রকৃতিক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IN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ৈশিষ্ট্য ব্যাখ্যা করতে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300446" y="2257150"/>
            <a:ext cx="496388" cy="431074"/>
          </a:xfrm>
          <a:prstGeom prst="star4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>
            <a:off x="953582" y="3082834"/>
            <a:ext cx="496388" cy="431074"/>
          </a:xfrm>
          <a:prstGeom prst="star4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1867988" y="3944983"/>
            <a:ext cx="496388" cy="431074"/>
          </a:xfrm>
          <a:prstGeom prst="star4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-location-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454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558832" y="4668185"/>
            <a:ext cx="4463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অবস্হান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818" y="5434149"/>
            <a:ext cx="7399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দক্ষিন-পূর্ব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এশিয়ার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দক্ষিন-পূর্ব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মায়ানমার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দক্ষিনে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বঙ্গোপসাগর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অবস্হিত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8428" y="306681"/>
            <a:ext cx="3275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ভূপ্রকৃতি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341177" y="1040004"/>
            <a:ext cx="0" cy="548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27908" y="1541418"/>
            <a:ext cx="6453051" cy="52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025434" y="1783080"/>
            <a:ext cx="431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4167051" y="1789611"/>
            <a:ext cx="418014" cy="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7464632" y="1770019"/>
            <a:ext cx="379613" cy="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9005" y="1998617"/>
            <a:ext cx="1744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টারশিয়ারী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8777" y="2024743"/>
            <a:ext cx="1864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প্লাইস্টোসিন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সোপান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35932" y="1933303"/>
            <a:ext cx="1696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সাম্প্রতিক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প্লাবন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সমভূমি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2067" y="3383281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দক্ষিন-পূর্বাঞ্চলের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2067" y="4088676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উত্তর-পূর্বাঞ্চলের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66163" y="3396343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বরেন্দ্র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ভূমি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53100" y="3931920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মধুপুর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ভাওয়ালের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66160" y="4467498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লালমাই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992777" y="2834640"/>
            <a:ext cx="287383" cy="52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4-Point Star 38"/>
          <p:cNvSpPr/>
          <p:nvPr/>
        </p:nvSpPr>
        <p:spPr>
          <a:xfrm>
            <a:off x="0" y="3448594"/>
            <a:ext cx="300446" cy="23513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4-Point Star 39"/>
          <p:cNvSpPr/>
          <p:nvPr/>
        </p:nvSpPr>
        <p:spPr>
          <a:xfrm>
            <a:off x="0" y="4127860"/>
            <a:ext cx="300446" cy="23513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4-Point Star 40"/>
          <p:cNvSpPr/>
          <p:nvPr/>
        </p:nvSpPr>
        <p:spPr>
          <a:xfrm>
            <a:off x="3278779" y="3448594"/>
            <a:ext cx="300446" cy="23513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4-Point Star 41"/>
          <p:cNvSpPr/>
          <p:nvPr/>
        </p:nvSpPr>
        <p:spPr>
          <a:xfrm>
            <a:off x="3252653" y="3984171"/>
            <a:ext cx="300446" cy="23513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4-Point Star 42"/>
          <p:cNvSpPr/>
          <p:nvPr/>
        </p:nvSpPr>
        <p:spPr>
          <a:xfrm>
            <a:off x="3252653" y="4532811"/>
            <a:ext cx="300446" cy="23513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>
            <a:off x="4271554" y="2834640"/>
            <a:ext cx="287383" cy="52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348548" y="3435531"/>
            <a:ext cx="1511952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পাদদেশীয়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পলল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সমভূমি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61611" y="3749041"/>
            <a:ext cx="1821332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ব্রহ্মপুত্র-মেঘনা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প্লাবনভূমি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61607" y="4114800"/>
            <a:ext cx="997389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সমভূমি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74673" y="4480560"/>
            <a:ext cx="1154483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অববাহিকা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74089" y="4829359"/>
            <a:ext cx="1683474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চট্টগ্রামের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উপকূলীয়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সমভূমি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87152" y="5168992"/>
            <a:ext cx="830677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বদ্বীপ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7380514" y="2821577"/>
            <a:ext cx="287383" cy="52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4-Point Star 54"/>
          <p:cNvSpPr/>
          <p:nvPr/>
        </p:nvSpPr>
        <p:spPr>
          <a:xfrm>
            <a:off x="6153189" y="3487199"/>
            <a:ext cx="248195" cy="19594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4-Point Star 55"/>
          <p:cNvSpPr/>
          <p:nvPr/>
        </p:nvSpPr>
        <p:spPr>
          <a:xfrm>
            <a:off x="6152606" y="3814941"/>
            <a:ext cx="248195" cy="19594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4-Point Star 56"/>
          <p:cNvSpPr/>
          <p:nvPr/>
        </p:nvSpPr>
        <p:spPr>
          <a:xfrm>
            <a:off x="6152604" y="4180116"/>
            <a:ext cx="248195" cy="19594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4-Point Star 57"/>
          <p:cNvSpPr/>
          <p:nvPr/>
        </p:nvSpPr>
        <p:spPr>
          <a:xfrm>
            <a:off x="6139542" y="4532813"/>
            <a:ext cx="248195" cy="19594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4-Point Star 59"/>
          <p:cNvSpPr/>
          <p:nvPr/>
        </p:nvSpPr>
        <p:spPr>
          <a:xfrm>
            <a:off x="6124724" y="4894674"/>
            <a:ext cx="248195" cy="19594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4-Point Star 60"/>
          <p:cNvSpPr/>
          <p:nvPr/>
        </p:nvSpPr>
        <p:spPr>
          <a:xfrm>
            <a:off x="6137786" y="5234308"/>
            <a:ext cx="248195" cy="19594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32" grpId="0"/>
      <p:bldP spid="33" grpId="0"/>
      <p:bldP spid="34" grpId="0"/>
      <p:bldP spid="35" grpId="0"/>
      <p:bldP spid="36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7" grpId="0"/>
      <p:bldP spid="48" grpId="0"/>
      <p:bldP spid="49" grpId="0"/>
      <p:bldP spid="50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00px-Bangladesh_adm_location_map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7892" y="0"/>
            <a:ext cx="50482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617029" y="78378"/>
            <a:ext cx="1962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টারশিয়ারি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পাহাড়সমূহ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7029" y="287384"/>
            <a:ext cx="2169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প্লাইস্টোসিন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সোপানসমূহ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0091" y="522514"/>
            <a:ext cx="1917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সাম্প্রতিক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প্লাবনভূমি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2639" y="6283068"/>
            <a:ext cx="271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ভূপ্রকৃতি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tf00001176</Template>
  <TotalTime>624</TotalTime>
  <Words>497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NikoshBAN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HP</cp:lastModifiedBy>
  <cp:revision>73</cp:revision>
  <dcterms:created xsi:type="dcterms:W3CDTF">2014-09-16T21:39:42Z</dcterms:created>
  <dcterms:modified xsi:type="dcterms:W3CDTF">2020-06-12T05:25:21Z</dcterms:modified>
</cp:coreProperties>
</file>