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3" r:id="rId2"/>
    <p:sldId id="258" r:id="rId3"/>
    <p:sldId id="282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3" r:id="rId21"/>
    <p:sldId id="274" r:id="rId22"/>
    <p:sldId id="27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8A105E"/>
    <a:srgbClr val="009900"/>
    <a:srgbClr val="00CC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04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14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154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1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7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2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6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7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4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0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224"/>
            <a:ext cx="9296400" cy="452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72" y="990600"/>
            <a:ext cx="83215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Good Afternoon</a:t>
            </a:r>
            <a:endParaRPr lang="en-US" sz="8000" b="1" cap="none" spc="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0"/>
            <a:ext cx="1371600" cy="13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-02-12-13-04-55-226421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3686175" cy="4065128"/>
          </a:xfrm>
          <a:prstGeom prst="rect">
            <a:avLst/>
          </a:prstGeom>
        </p:spPr>
      </p:pic>
      <p:pic>
        <p:nvPicPr>
          <p:cNvPr id="3" name="Picture 2" descr="2020-02-12-13-04-11--10009624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"/>
            <a:ext cx="35814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724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Open your</a:t>
            </a:r>
          </a:p>
          <a:p>
            <a:pPr algn="ctr"/>
            <a:r>
              <a:rPr lang="en-US" sz="48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book</a:t>
            </a:r>
            <a:endParaRPr lang="en-US" sz="4800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724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Close your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book</a:t>
            </a:r>
            <a:endParaRPr lang="en-US" sz="4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5.jpg"/>
          <p:cNvPicPr>
            <a:picLocks noChangeAspect="1"/>
          </p:cNvPicPr>
          <p:nvPr/>
        </p:nvPicPr>
        <p:blipFill>
          <a:blip r:embed="rId2"/>
          <a:srcRect r="46877"/>
          <a:stretch>
            <a:fillRect/>
          </a:stretch>
        </p:blipFill>
        <p:spPr>
          <a:xfrm>
            <a:off x="152400" y="838200"/>
            <a:ext cx="3626757" cy="5410200"/>
          </a:xfrm>
          <a:prstGeom prst="rect">
            <a:avLst/>
          </a:prstGeom>
        </p:spPr>
      </p:pic>
      <p:pic>
        <p:nvPicPr>
          <p:cNvPr id="3" name="Picture 2" descr="images-5.jpg"/>
          <p:cNvPicPr>
            <a:picLocks noChangeAspect="1"/>
          </p:cNvPicPr>
          <p:nvPr/>
        </p:nvPicPr>
        <p:blipFill>
          <a:blip r:embed="rId2"/>
          <a:srcRect l="53574"/>
          <a:stretch>
            <a:fillRect/>
          </a:stretch>
        </p:blipFill>
        <p:spPr>
          <a:xfrm>
            <a:off x="3733800" y="838200"/>
            <a:ext cx="3169557" cy="5410200"/>
          </a:xfrm>
          <a:prstGeom prst="rect">
            <a:avLst/>
          </a:prstGeom>
        </p:spPr>
      </p:pic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75"/>
            <a:ext cx="1962187" cy="190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4672013" cy="4114800"/>
          </a:xfrm>
          <a:prstGeom prst="rect">
            <a:avLst/>
          </a:prstGeom>
        </p:spPr>
      </p:pic>
      <p:pic>
        <p:nvPicPr>
          <p:cNvPr id="3" name="Picture 2" descr="images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4147068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562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Take the chalk</a:t>
            </a:r>
            <a:endParaRPr lang="en-US" sz="5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0"/>
            <a:ext cx="1067937" cy="103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-02-12-13-12-00--1248281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026729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CC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Draw a circle</a:t>
            </a:r>
            <a:endParaRPr lang="en-US" sz="6600" dirty="0">
              <a:solidFill>
                <a:srgbClr val="00CC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0"/>
            <a:ext cx="1273971" cy="123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30.jpg"/>
          <p:cNvPicPr>
            <a:picLocks noChangeAspect="1"/>
          </p:cNvPicPr>
          <p:nvPr/>
        </p:nvPicPr>
        <p:blipFill>
          <a:blip r:embed="rId2"/>
          <a:srcRect l="45000"/>
          <a:stretch>
            <a:fillRect/>
          </a:stretch>
        </p:blipFill>
        <p:spPr>
          <a:xfrm>
            <a:off x="914400" y="228600"/>
            <a:ext cx="3352800" cy="4572000"/>
          </a:xfrm>
          <a:prstGeom prst="rect">
            <a:avLst/>
          </a:prstGeom>
        </p:spPr>
      </p:pic>
      <p:pic>
        <p:nvPicPr>
          <p:cNvPr id="3" name="Picture 2" descr="images-28.jpg"/>
          <p:cNvPicPr>
            <a:picLocks noChangeAspect="1"/>
          </p:cNvPicPr>
          <p:nvPr/>
        </p:nvPicPr>
        <p:blipFill>
          <a:blip r:embed="rId3"/>
          <a:srcRect t="14815"/>
          <a:stretch>
            <a:fillRect/>
          </a:stretch>
        </p:blipFill>
        <p:spPr>
          <a:xfrm>
            <a:off x="4343400" y="381000"/>
            <a:ext cx="45720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181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Raise your hand</a:t>
            </a:r>
            <a:endParaRPr lang="en-US" sz="6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344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Write your name</a:t>
            </a:r>
            <a:endParaRPr lang="en-US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4800600" cy="3581987"/>
          </a:xfrm>
          <a:prstGeom prst="rect">
            <a:avLst/>
          </a:prstGeom>
        </p:spPr>
      </p:pic>
      <p:pic>
        <p:nvPicPr>
          <p:cNvPr id="3" name="Picture 2" descr="2020-02-12-13-06-51-5207143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19200"/>
            <a:ext cx="3657600" cy="3910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4864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Get your book out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-32982"/>
            <a:ext cx="190500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4343400" cy="3352800"/>
          </a:xfrm>
          <a:prstGeom prst="rect">
            <a:avLst/>
          </a:prstGeom>
        </p:spPr>
      </p:pic>
      <p:pic>
        <p:nvPicPr>
          <p:cNvPr id="3" name="Picture 2" descr="images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52600"/>
            <a:ext cx="38862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4102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8A105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Stand in a line</a:t>
            </a:r>
            <a:endParaRPr lang="en-US" sz="6600" dirty="0">
              <a:solidFill>
                <a:srgbClr val="8A105E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857" y="0"/>
            <a:ext cx="1676400" cy="1625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-02-12-13-00-17-1608523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747657" cy="3690937"/>
          </a:xfrm>
          <a:prstGeom prst="rect">
            <a:avLst/>
          </a:prstGeom>
        </p:spPr>
      </p:pic>
      <p:pic>
        <p:nvPicPr>
          <p:cNvPr id="3" name="Picture 2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96" y="1066800"/>
            <a:ext cx="4456088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6388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Clean the board</a:t>
            </a:r>
            <a:endParaRPr lang="en-US" sz="6600" dirty="0">
              <a:solidFill>
                <a:srgbClr val="00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588" y="-12510"/>
            <a:ext cx="1143000" cy="110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Open your book at page </a:t>
            </a:r>
            <a:r>
              <a:rPr lang="en-US" sz="5400" b="1" dirty="0" smtClean="0">
                <a:solidFill>
                  <a:srgbClr val="FF33CC"/>
                </a:solidFill>
              </a:rPr>
              <a:t>10</a:t>
            </a:r>
            <a:endParaRPr lang="en-US" sz="5400" b="1" dirty="0">
              <a:solidFill>
                <a:srgbClr val="FF33CC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3048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Teacher’s Identity</a:t>
            </a:r>
            <a:endParaRPr lang="en-US" sz="54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FC304C-6E0A-4BD4-99F7-C39FC3CBF0CA}"/>
              </a:ext>
            </a:extLst>
          </p:cNvPr>
          <p:cNvSpPr txBox="1"/>
          <p:nvPr/>
        </p:nvSpPr>
        <p:spPr>
          <a:xfrm>
            <a:off x="1066800" y="41910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 ABDUL KADER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Borni Govt. Primary School,</a:t>
            </a:r>
          </a:p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Companigonj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Sylhet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42715"/>
            <a:ext cx="2857500" cy="2857500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210" y="0"/>
            <a:ext cx="172879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8A105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Pair work</a:t>
            </a:r>
            <a:endParaRPr lang="en-US" sz="8000" dirty="0">
              <a:solidFill>
                <a:srgbClr val="8A105E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( </a:t>
            </a:r>
            <a:r>
              <a:rPr lang="en-US" sz="48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Two </a:t>
            </a:r>
            <a:r>
              <a:rPr lang="en-US" sz="54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students</a:t>
            </a:r>
            <a:r>
              <a:rPr lang="en-US" sz="48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will make a pair)</a:t>
            </a:r>
          </a:p>
          <a:p>
            <a:pPr algn="ctr"/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1012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Each pair will say and follow the previous instructions and write the letters next to the pictures in their book.</a:t>
            </a:r>
            <a:endParaRPr lang="en-US" sz="4400" dirty="0">
              <a:solidFill>
                <a:srgbClr val="FF006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4763189" cy="167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Match the Instruction and the pictures</a:t>
            </a:r>
            <a:endParaRPr lang="en-US" sz="3200" dirty="0">
              <a:solidFill>
                <a:srgbClr val="FF006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images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2057400" cy="1219200"/>
          </a:xfrm>
          <a:prstGeom prst="rect">
            <a:avLst/>
          </a:prstGeom>
        </p:spPr>
      </p:pic>
      <p:pic>
        <p:nvPicPr>
          <p:cNvPr id="5" name="Picture 4" descr="2020-02-12-13-12-00--1248281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2154659" cy="1250069"/>
          </a:xfrm>
          <a:prstGeom prst="rect">
            <a:avLst/>
          </a:prstGeom>
        </p:spPr>
      </p:pic>
      <p:pic>
        <p:nvPicPr>
          <p:cNvPr id="6" name="Picture 5" descr="2020-02-12-13-06-51-5207143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14800"/>
            <a:ext cx="2057400" cy="1450960"/>
          </a:xfrm>
          <a:prstGeom prst="rect">
            <a:avLst/>
          </a:prstGeom>
        </p:spPr>
      </p:pic>
      <p:pic>
        <p:nvPicPr>
          <p:cNvPr id="7" name="Picture 6" descr="images-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562600"/>
            <a:ext cx="2025112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828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Get your book out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867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Draw a circle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648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Take the chalk</a:t>
            </a:r>
            <a:endParaRPr lang="en-US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200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Write your n</a:t>
            </a:r>
            <a:r>
              <a:rPr lang="en-US" sz="3600" dirty="0" smtClean="0">
                <a:solidFill>
                  <a:srgbClr val="C00000"/>
                </a:solidFill>
              </a:rPr>
              <a:t>ame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2" name="Picture 11" descr="Assessment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0"/>
            <a:ext cx="5638800" cy="1066800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19352325">
            <a:off x="1987583" y="3318656"/>
            <a:ext cx="3721035" cy="2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310392" flipV="1">
            <a:off x="2135411" y="3215262"/>
            <a:ext cx="4288806" cy="198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22745">
            <a:off x="2074306" y="4605735"/>
            <a:ext cx="4041284" cy="168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9352325">
            <a:off x="2117395" y="4765842"/>
            <a:ext cx="4023747" cy="213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rcRect r="52830"/>
          <a:stretch>
            <a:fillRect/>
          </a:stretch>
        </p:blipFill>
        <p:spPr>
          <a:xfrm>
            <a:off x="609600" y="304801"/>
            <a:ext cx="1189463" cy="1524000"/>
          </a:xfrm>
          <a:prstGeom prst="rect">
            <a:avLst/>
          </a:prstGeom>
        </p:spPr>
      </p:pic>
      <p:pic>
        <p:nvPicPr>
          <p:cNvPr id="3" name="Picture 2" descr="2020-02-12-13-04-55-226421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1467979" cy="1618893"/>
          </a:xfrm>
          <a:prstGeom prst="rect">
            <a:avLst/>
          </a:prstGeom>
        </p:spPr>
      </p:pic>
      <p:pic>
        <p:nvPicPr>
          <p:cNvPr id="4" name="Picture 3" descr="2020-02-12-13-00-17-1608523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62400"/>
            <a:ext cx="1752600" cy="1362511"/>
          </a:xfrm>
          <a:prstGeom prst="rect">
            <a:avLst/>
          </a:prstGeom>
        </p:spPr>
      </p:pic>
      <p:pic>
        <p:nvPicPr>
          <p:cNvPr id="5" name="Picture 4" descr="images-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486400"/>
            <a:ext cx="1776845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220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A105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Stand in a line</a:t>
            </a:r>
            <a:endParaRPr lang="en-US" sz="3600" dirty="0">
              <a:solidFill>
                <a:srgbClr val="8A105E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Clean the board</a:t>
            </a:r>
            <a:endParaRPr lang="en-US" sz="3600" dirty="0">
              <a:solidFill>
                <a:srgbClr val="00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733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Open your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book</a:t>
            </a:r>
            <a:endParaRPr lang="en-US" sz="3600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71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Stand</a:t>
            </a:r>
            <a:r>
              <a:rPr lang="en-US" sz="36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up</a:t>
            </a:r>
            <a:endParaRPr lang="en-US" sz="3600" dirty="0">
              <a:solidFill>
                <a:srgbClr val="FF006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55933" flipV="1">
            <a:off x="1386193" y="4334707"/>
            <a:ext cx="5152413" cy="298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741252" flipV="1">
            <a:off x="1288997" y="2964118"/>
            <a:ext cx="5348836" cy="276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97692">
            <a:off x="1830249" y="3390663"/>
            <a:ext cx="4171881" cy="289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742727">
            <a:off x="954084" y="3430666"/>
            <a:ext cx="6092831" cy="301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63" y="0"/>
            <a:ext cx="1241237" cy="1850571"/>
          </a:xfrm>
          <a:prstGeom prst="rect">
            <a:avLst/>
          </a:prstGeom>
        </p:spPr>
      </p:pic>
      <p:pic>
        <p:nvPicPr>
          <p:cNvPr id="5" name="Picture 4" descr="pexels-photo-207216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653143"/>
            <a:ext cx="718457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3923" y="920009"/>
            <a:ext cx="1825439" cy="626403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052981" y="2121279"/>
            <a:ext cx="1953186" cy="53788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31409" y="890877"/>
            <a:ext cx="4508126" cy="98387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4480" y="1898283"/>
            <a:ext cx="4108076" cy="98387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20469" y="2959479"/>
            <a:ext cx="4108076" cy="98387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99581" y="1"/>
            <a:ext cx="2915419" cy="7126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2714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GREETINGS</a:t>
            </a:r>
            <a:endParaRPr lang="en-US" sz="2714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90217" y="4089033"/>
            <a:ext cx="4108076" cy="98387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3836" y="3165666"/>
            <a:ext cx="1825439" cy="626403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62214" y="4245915"/>
            <a:ext cx="1953186" cy="53788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pic>
        <p:nvPicPr>
          <p:cNvPr id="12" name="Picture 11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9" y="1"/>
            <a:ext cx="1850572" cy="1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38E448-79FE-449F-8495-43DC754A2B46}"/>
              </a:ext>
            </a:extLst>
          </p:cNvPr>
          <p:cNvSpPr txBox="1"/>
          <p:nvPr/>
        </p:nvSpPr>
        <p:spPr>
          <a:xfrm>
            <a:off x="304800" y="381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F7681F-909D-4852-9F2C-0183C460C277}"/>
              </a:ext>
            </a:extLst>
          </p:cNvPr>
          <p:cNvSpPr txBox="1"/>
          <p:nvPr/>
        </p:nvSpPr>
        <p:spPr>
          <a:xfrm>
            <a:off x="380999" y="1905000"/>
            <a:ext cx="87630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Subject: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English</a:t>
            </a:r>
          </a:p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Class: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Four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Unit  :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5</a:t>
            </a:r>
          </a:p>
          <a:p>
            <a:pPr algn="ctr"/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Lesson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1-2 “Classroom language”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Part of the lesson: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Activity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A-B  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(Match the instructions and the pictures).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Time :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40 </a:t>
            </a:r>
            <a:r>
              <a:rPr lang="en-US" sz="3600" smtClean="0">
                <a:latin typeface="Nikosh" panose="02000000000000000000" pitchFamily="2" charset="0"/>
                <a:cs typeface="Nikosh" panose="02000000000000000000" pitchFamily="2" charset="0"/>
              </a:rPr>
              <a:t>mins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Date:25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/06/2020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188" y="0"/>
            <a:ext cx="212169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B0FF6D-DA05-41F7-9A41-A8EC151A9607}"/>
              </a:ext>
            </a:extLst>
          </p:cNvPr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Learning</a:t>
            </a:r>
            <a:r>
              <a:rPr lang="en-US" sz="6000" u="sng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1055FA-086E-4245-AC82-66AAD50B8B80}"/>
              </a:ext>
            </a:extLst>
          </p:cNvPr>
          <p:cNvSpPr txBox="1"/>
          <p:nvPr/>
        </p:nvSpPr>
        <p:spPr>
          <a:xfrm>
            <a:off x="228600" y="1447801"/>
            <a:ext cx="9220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Listening: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2.2.1  carry out a set of commands and instructions.</a:t>
            </a:r>
          </a:p>
          <a:p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Speaking: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7.1.1  give instructions and commands.</a:t>
            </a:r>
          </a:p>
          <a:p>
            <a:endParaRPr lang="en-US" sz="1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Reading:</a:t>
            </a: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6.1.1 read instructions and carry them out.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Let’s enjoy a song…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1" y="0"/>
            <a:ext cx="1885952" cy="1828800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994448"/>
              </p:ext>
            </p:extLst>
          </p:nvPr>
        </p:nvGraphicFramePr>
        <p:xfrm>
          <a:off x="2514600" y="1752600"/>
          <a:ext cx="419100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1752600"/>
                        <a:ext cx="4191000" cy="206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286" y="304800"/>
            <a:ext cx="84048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u="sng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 declaration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Today's lesson :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Today we will learn about “classroom language.”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classroom-language-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1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Showing picture </a:t>
            </a:r>
            <a:endParaRPr lang="en-US" sz="7200" b="1" dirty="0">
              <a:solidFill>
                <a:srgbClr val="FF33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76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Let’s see some picture…..</a:t>
            </a:r>
            <a:endParaRPr lang="en-US" sz="4400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 descr="showing pictur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rcRect r="52830"/>
          <a:stretch>
            <a:fillRect/>
          </a:stretch>
        </p:blipFill>
        <p:spPr>
          <a:xfrm>
            <a:off x="609600" y="304800"/>
            <a:ext cx="3810000" cy="4881562"/>
          </a:xfrm>
          <a:prstGeom prst="rect">
            <a:avLst/>
          </a:prstGeom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rcRect l="45345"/>
          <a:stretch>
            <a:fillRect/>
          </a:stretch>
        </p:blipFill>
        <p:spPr>
          <a:xfrm>
            <a:off x="4876800" y="0"/>
            <a:ext cx="3886200" cy="5186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4864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Stand</a:t>
            </a:r>
            <a:r>
              <a:rPr lang="en-US" sz="6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up</a:t>
            </a:r>
            <a:endParaRPr lang="en-US" sz="6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486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Sit down</a:t>
            </a:r>
            <a:endParaRPr lang="en-US" sz="6000" dirty="0">
              <a:solidFill>
                <a:srgbClr val="FF006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613</TotalTime>
  <Words>236</Words>
  <Application>Microsoft Office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Nikosh</vt:lpstr>
      <vt:lpstr>Times New Roman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Borni GPS</cp:lastModifiedBy>
  <cp:revision>91</cp:revision>
  <dcterms:created xsi:type="dcterms:W3CDTF">2006-08-16T00:00:00Z</dcterms:created>
  <dcterms:modified xsi:type="dcterms:W3CDTF">2020-06-25T04:28:35Z</dcterms:modified>
</cp:coreProperties>
</file>