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75" r:id="rId9"/>
    <p:sldId id="272" r:id="rId10"/>
    <p:sldId id="260" r:id="rId11"/>
    <p:sldId id="265" r:id="rId12"/>
    <p:sldId id="264" r:id="rId13"/>
    <p:sldId id="266" r:id="rId14"/>
    <p:sldId id="273" r:id="rId15"/>
    <p:sldId id="267" r:id="rId16"/>
    <p:sldId id="268" r:id="rId17"/>
    <p:sldId id="274" r:id="rId18"/>
    <p:sldId id="271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60D1-1C79-4D49-8A01-BED8F75D06A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92F5F-4F4F-47FA-B462-CDE5AAC8F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1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92F5F-4F4F-47FA-B462-CDE5AAC8F6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01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19F2-8BCC-4E92-AD0C-8A3FB7838547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F779-8D78-4C4D-89C0-5ABD987C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3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19F2-8BCC-4E92-AD0C-8A3FB7838547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F779-8D78-4C4D-89C0-5ABD987C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7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19F2-8BCC-4E92-AD0C-8A3FB7838547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F779-8D78-4C4D-89C0-5ABD987C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5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19F2-8BCC-4E92-AD0C-8A3FB7838547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F779-8D78-4C4D-89C0-5ABD987C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7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19F2-8BCC-4E92-AD0C-8A3FB7838547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F779-8D78-4C4D-89C0-5ABD987C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3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19F2-8BCC-4E92-AD0C-8A3FB7838547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F779-8D78-4C4D-89C0-5ABD987C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7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19F2-8BCC-4E92-AD0C-8A3FB7838547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F779-8D78-4C4D-89C0-5ABD987C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2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19F2-8BCC-4E92-AD0C-8A3FB7838547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F779-8D78-4C4D-89C0-5ABD987C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5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19F2-8BCC-4E92-AD0C-8A3FB7838547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F779-8D78-4C4D-89C0-5ABD987C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19F2-8BCC-4E92-AD0C-8A3FB7838547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F779-8D78-4C4D-89C0-5ABD987C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8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19F2-8BCC-4E92-AD0C-8A3FB7838547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5F779-8D78-4C4D-89C0-5ABD987C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96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719F2-8BCC-4E92-AD0C-8A3FB7838547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5F779-8D78-4C4D-89C0-5ABD987C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8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183" y="171428"/>
            <a:ext cx="6276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Good morning</a:t>
            </a:r>
            <a:endParaRPr lang="en-US" sz="6600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315" y="1279424"/>
            <a:ext cx="9444790" cy="557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850" t="61284" r="28483" b="17706"/>
          <a:stretch/>
        </p:blipFill>
        <p:spPr>
          <a:xfrm>
            <a:off x="1385455" y="1139579"/>
            <a:ext cx="10610364" cy="4563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175164"/>
            <a:ext cx="13854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Let’s read the text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43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17817" y="290945"/>
            <a:ext cx="418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Sagar’s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activity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90944" y="3285755"/>
            <a:ext cx="3726873" cy="1925781"/>
            <a:chOff x="110836" y="4643222"/>
            <a:chExt cx="4073237" cy="1925781"/>
          </a:xfrm>
        </p:grpSpPr>
        <p:sp>
          <p:nvSpPr>
            <p:cNvPr id="9" name="Right Arrow 8"/>
            <p:cNvSpPr/>
            <p:nvPr/>
          </p:nvSpPr>
          <p:spPr>
            <a:xfrm>
              <a:off x="110836" y="4643222"/>
              <a:ext cx="4073237" cy="19257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4128" y="5313724"/>
              <a:ext cx="33666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In the evening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0836" y="1105480"/>
            <a:ext cx="3906981" cy="1925781"/>
            <a:chOff x="166245" y="948530"/>
            <a:chExt cx="4073237" cy="1925781"/>
          </a:xfrm>
        </p:grpSpPr>
        <p:sp>
          <p:nvSpPr>
            <p:cNvPr id="12" name="Right Arrow 11"/>
            <p:cNvSpPr/>
            <p:nvPr/>
          </p:nvSpPr>
          <p:spPr>
            <a:xfrm>
              <a:off x="166245" y="948530"/>
              <a:ext cx="4073237" cy="19257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7816" y="1619034"/>
              <a:ext cx="33666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In the morning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481951" y="1105480"/>
            <a:ext cx="2140522" cy="58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’clock -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1805" y="1105480"/>
            <a:ext cx="1794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Gets up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61169" y="1690253"/>
            <a:ext cx="216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o’clock 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99569" y="1712875"/>
            <a:ext cx="4087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Ha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breakfast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81951" y="2408593"/>
            <a:ext cx="206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o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’clock-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1805" y="2339374"/>
            <a:ext cx="5105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Leaves for school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9607" y="2993368"/>
            <a:ext cx="2362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o’clock -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1805" y="3031261"/>
            <a:ext cx="3588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School starts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0271" y="3900973"/>
            <a:ext cx="7883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Does homework &amp; spends time with grandparents 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489503" y="5211534"/>
            <a:ext cx="3528314" cy="16464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At night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98830" y="5469770"/>
            <a:ext cx="2597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o’clock 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03471" y="5435802"/>
            <a:ext cx="518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Have dinner with family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98830" y="6192982"/>
            <a:ext cx="2223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o’clock-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99569" y="6192983"/>
            <a:ext cx="3117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Goes to  bed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5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 animBg="1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277" t="23958" r="28810" b="36648"/>
          <a:stretch/>
        </p:blipFill>
        <p:spPr>
          <a:xfrm>
            <a:off x="747052" y="977868"/>
            <a:ext cx="10945091" cy="56490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7673" y="96982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Look your text book activity 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 &amp; C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51208" y="1549588"/>
            <a:ext cx="625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12643" y="2719138"/>
            <a:ext cx="625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12643" y="3302096"/>
            <a:ext cx="625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71525" y="3886871"/>
            <a:ext cx="50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1525" y="4423795"/>
            <a:ext cx="505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82564" y="2218827"/>
            <a:ext cx="44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57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0982" y="263236"/>
            <a:ext cx="723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Answer the following question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1" y="1149928"/>
            <a:ext cx="5694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When does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Sagar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get up?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45773" y="2978330"/>
            <a:ext cx="8271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What does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Sagar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do after breakfast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498" y="4806733"/>
            <a:ext cx="689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Why does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Sagar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love Bangla?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5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3705" y="397566"/>
            <a:ext cx="4280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Fill in the blanks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6105" y="1674697"/>
            <a:ext cx="70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Sagar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……… at six o’clock.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105" y="2627223"/>
            <a:ext cx="11198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.He and his sister have ………….. at eight o’clock.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105" y="3764139"/>
            <a:ext cx="10880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He  gets dress ……..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reakfast.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340" y="4772414"/>
            <a:ext cx="80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.He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does his homework in ………….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340" y="5724940"/>
            <a:ext cx="8958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His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favourite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subject is ……….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8642" y="1538311"/>
            <a:ext cx="1649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gets up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2661" y="2579376"/>
            <a:ext cx="223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breakfast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49148" y="3676413"/>
            <a:ext cx="1497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6122" y="4763387"/>
            <a:ext cx="2723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he evening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2661" y="5677093"/>
            <a:ext cx="1709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Bangla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19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5" y="695039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Q. When does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Sagar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get up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640" y="1656198"/>
            <a:ext cx="703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Ans.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Sagar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gets up 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o’clock 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640" y="2617356"/>
            <a:ext cx="9470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2.Q.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What does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Sagar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do after breakfast?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945" y="3725720"/>
            <a:ext cx="12067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Ans. After breakfast he gets dressed and leaves for school.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945" y="4821382"/>
            <a:ext cx="7232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3.Q.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Why does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Sagar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love Bangla?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5929746"/>
            <a:ext cx="11249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Ans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. Because Bangla is his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favourite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subject.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9127" y="69377"/>
            <a:ext cx="4891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Answer  the question.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04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3" y="468867"/>
            <a:ext cx="11859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4.Q.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When does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Sagar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spend time with his grand parent?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907" y="2407809"/>
            <a:ext cx="741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Ans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. After he does his homework 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345" y="3614596"/>
            <a:ext cx="8132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5.Q.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What does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Sagar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do on weekend?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907" y="4821383"/>
            <a:ext cx="11540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Ans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. On weekend he visits his aunt and uncle .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2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9295" y="180474"/>
            <a:ext cx="4656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Answer the questions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883" y="1287377"/>
            <a:ext cx="10888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What does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Sagar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do in the afternoon on weekend?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348" y="2089862"/>
            <a:ext cx="1172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Ans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. On weekends, he visits his aunt and uncle in the afternoon.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348" y="3385219"/>
            <a:ext cx="7511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What does he do in the park?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187275"/>
            <a:ext cx="1140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Ans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. He and Keya play with their cousins in the park.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348" y="5077326"/>
            <a:ext cx="843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When does he go to bed on weekend?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348" y="5967377"/>
            <a:ext cx="9709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Ans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. On weekends, he goes to bed 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o’clock.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4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6970" y="697832"/>
            <a:ext cx="4307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Now  it’s your turn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8327" y="2466472"/>
            <a:ext cx="7122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How do you spend your weekend?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11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8862" y="213508"/>
            <a:ext cx="3164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Today’s word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135" y="1253738"/>
            <a:ext cx="2271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Afternoon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33869" y="1576136"/>
            <a:ext cx="529389" cy="80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20715" y="1283749"/>
            <a:ext cx="6431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The time from noon to evening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30852" y="1291783"/>
            <a:ext cx="1588169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2131" y="2716679"/>
            <a:ext cx="5754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 play in the afternoon.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2526" y="3939368"/>
            <a:ext cx="3364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Home work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915" y="5034804"/>
            <a:ext cx="11827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Write a short composition how do you spend your week . Write in five sentences.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81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781" y="290944"/>
            <a:ext cx="8756073" cy="656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3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4699" y="276726"/>
            <a:ext cx="6063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Good bye &amp; have a nice day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45" y="1126196"/>
            <a:ext cx="8999621" cy="56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4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0" y="348580"/>
            <a:ext cx="6885710" cy="49577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60964" y="5888182"/>
            <a:ext cx="7398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What can you see in the picture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4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08" y="831272"/>
            <a:ext cx="7232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How many days there in a week?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33163" y="831271"/>
            <a:ext cx="2784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Seven days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398327" y="1125098"/>
            <a:ext cx="126076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16180" y="1885935"/>
            <a:ext cx="7550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Can you say the names of the days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508" y="3525375"/>
            <a:ext cx="3241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Saturday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5636" y="3636165"/>
            <a:ext cx="2362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Sunday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8489" y="3688514"/>
            <a:ext cx="2840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Monday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972" y="4729232"/>
            <a:ext cx="2202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Tuesday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3908" y="4802694"/>
            <a:ext cx="298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Wednesday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05253" y="4895166"/>
            <a:ext cx="269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Thursday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25636" y="5846618"/>
            <a:ext cx="2362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Friday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5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731" t="19095" r="60908" b="51414"/>
          <a:stretch/>
        </p:blipFill>
        <p:spPr>
          <a:xfrm>
            <a:off x="0" y="1493525"/>
            <a:ext cx="5389418" cy="4185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777" t="68879" r="60226" b="1630"/>
          <a:stretch/>
        </p:blipFill>
        <p:spPr>
          <a:xfrm>
            <a:off x="5908965" y="1587417"/>
            <a:ext cx="4932218" cy="4091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34692" y="360218"/>
            <a:ext cx="5430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Look at the pictures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3273" y="6011430"/>
            <a:ext cx="2202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Reading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4475" y="6011430"/>
            <a:ext cx="198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Playing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90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1544" y="1134614"/>
            <a:ext cx="9504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Today we’ll read about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Sagar’s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week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3106" y="4296731"/>
            <a:ext cx="1039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Unit- 16 . 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lesson: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 . page no : 3</a:t>
            </a:r>
            <a:r>
              <a:rPr lang="bn-I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1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3139" y="145727"/>
            <a:ext cx="7148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Let’s know some word meaning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984" y="769811"/>
            <a:ext cx="270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Weekday 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4086" y="841117"/>
            <a:ext cx="2389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Work day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4613" y="1941703"/>
            <a:ext cx="2078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Wake up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022" y="1843698"/>
            <a:ext cx="1821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Get up 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82" y="2907025"/>
            <a:ext cx="2770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Get dressed-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6843" y="2916096"/>
            <a:ext cx="2951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Put on cloth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612" y="6038081"/>
            <a:ext cx="252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Favourite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21636" y="5976705"/>
            <a:ext cx="2078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Fond of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756" y="3904446"/>
            <a:ext cx="1823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Leave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44086" y="3975383"/>
            <a:ext cx="1004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Go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4318" y="868556"/>
            <a:ext cx="2112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84521" y="1941182"/>
            <a:ext cx="2175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(জেগে ওঠা)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1122" y="2784066"/>
            <a:ext cx="3532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(পোশাক পরিধান করা)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9655" y="3953278"/>
            <a:ext cx="1634833" cy="657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(যাওয়া)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7862" y="6069998"/>
            <a:ext cx="133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(প্রিয়)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1539" y="4949754"/>
            <a:ext cx="1603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Start 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1449" y="4963160"/>
            <a:ext cx="2482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Beginning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30020" y="4949754"/>
            <a:ext cx="1017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(শুরু)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87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3" grpId="0"/>
      <p:bldP spid="14" grpId="0"/>
      <p:bldP spid="15" grpId="0"/>
      <p:bldP spid="18" grpId="0"/>
      <p:bldP spid="16" grpId="0"/>
      <p:bldP spid="17" grpId="0"/>
      <p:bldP spid="21" grpId="0"/>
      <p:bldP spid="22" grpId="0"/>
      <p:bldP spid="26" grpId="0"/>
      <p:bldP spid="19" grpId="0"/>
      <p:bldP spid="20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2454" y="457200"/>
            <a:ext cx="3826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Word meaning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53" y="1863484"/>
            <a:ext cx="2273968" cy="60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Weekend-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508" y="3078790"/>
            <a:ext cx="1648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Visit 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351" y="4227972"/>
            <a:ext cx="1768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Cousin-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1" y="5346792"/>
            <a:ext cx="1780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Watch 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5262" y="1863484"/>
            <a:ext cx="559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end of the week / Friday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0517" y="3072716"/>
            <a:ext cx="68459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to go to see someone/ look over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4975" y="4254422"/>
            <a:ext cx="4740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child of uncle or aunt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6159" y="5346791"/>
            <a:ext cx="1816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observe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93503" y="1883325"/>
            <a:ext cx="1528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সপ্তাহান্ত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7509" y="3072716"/>
            <a:ext cx="2273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6051" y="4281949"/>
            <a:ext cx="5185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চাচাতো, মামাতো, খালাতো ভাই – বোন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3501" y="5346790"/>
            <a:ext cx="2875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 দিয়ে দেখা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5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164" b="40239"/>
          <a:stretch/>
        </p:blipFill>
        <p:spPr>
          <a:xfrm>
            <a:off x="366885" y="941700"/>
            <a:ext cx="11363904" cy="519440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6376738" y="5715001"/>
            <a:ext cx="4800599" cy="541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6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519</Words>
  <Application>Microsoft Office PowerPoint</Application>
  <PresentationFormat>Widescreen</PresentationFormat>
  <Paragraphs>118</Paragraphs>
  <Slides>20</Slides>
  <Notes>1</Notes>
  <HiddenSlides>10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86</cp:revision>
  <dcterms:created xsi:type="dcterms:W3CDTF">2020-05-14T16:34:47Z</dcterms:created>
  <dcterms:modified xsi:type="dcterms:W3CDTF">2020-05-30T13:22:42Z</dcterms:modified>
</cp:coreProperties>
</file>