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\d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01000" cy="4876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24100" y="660737"/>
            <a:ext cx="4267200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52600" y="838200"/>
            <a:ext cx="52578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990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সন্ধির প্রকার ভেদ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057400" y="2286000"/>
            <a:ext cx="20574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33400" y="3581400"/>
            <a:ext cx="19050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29000" y="3657600"/>
            <a:ext cx="21336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9400" y="3657600"/>
            <a:ext cx="1905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790950" y="3067050"/>
            <a:ext cx="1143000" cy="381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2209800"/>
            <a:ext cx="2590800" cy="1371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3810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বিসর্গ সন্ধি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85800"/>
            <a:ext cx="41910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স্বরসন্ধির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0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অ+অ=আ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allah)\n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22860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3" descr="D:\allah)\nn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0"/>
            <a:ext cx="2514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4400" y="5562600"/>
            <a:ext cx="838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514600" y="5638800"/>
            <a:ext cx="6096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5486400"/>
            <a:ext cx="838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096000" y="5715000"/>
            <a:ext cx="914400" cy="152400"/>
          </a:xfrm>
          <a:prstGeom prst="mathEqual">
            <a:avLst>
              <a:gd name="adj1" fmla="val 23520"/>
              <a:gd name="adj2" fmla="val 314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868194" y="4952206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3505200"/>
            <a:ext cx="1219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  <p:bldP spid="10" grpId="0" animBg="1"/>
      <p:bldP spid="12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28600"/>
            <a:ext cx="2438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অ+আ= আ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llah)\nn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657600" cy="27432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 descr="C:\Users\Doel-1612i3\Desktop\Capture.PNG"/>
          <p:cNvPicPr>
            <a:picLocks noChangeAspect="1" noChangeArrowheads="1"/>
          </p:cNvPicPr>
          <p:nvPr/>
        </p:nvPicPr>
        <p:blipFill>
          <a:blip r:embed="rId3"/>
          <a:srcRect l="15385" t="20588" r="9615" b="17647"/>
          <a:stretch>
            <a:fillRect/>
          </a:stretch>
        </p:blipFill>
        <p:spPr bwMode="auto">
          <a:xfrm>
            <a:off x="4419600" y="1219200"/>
            <a:ext cx="4114800" cy="28194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4114800"/>
            <a:ext cx="838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191000"/>
            <a:ext cx="1143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আতঙ্ক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 descr="D:\allah)\nn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953000"/>
            <a:ext cx="3810000" cy="1676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05000" y="5562600"/>
            <a:ext cx="13716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জলাতঙ্ক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7338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+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0"/>
            <a:ext cx="2971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99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আ+অ = আ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llah)\n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26670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3" descr="D:\allah)\n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23622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6" name="Flowchart: Decision 5"/>
          <p:cNvSpPr/>
          <p:nvPr/>
        </p:nvSpPr>
        <p:spPr>
          <a:xfrm>
            <a:off x="838200" y="4876800"/>
            <a:ext cx="1828800" cy="685800"/>
          </a:xfrm>
          <a:prstGeom prst="flowChartDecision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200400" y="4953000"/>
            <a:ext cx="304800" cy="38100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5105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4648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4" name="Flowchart: Decision 13"/>
          <p:cNvSpPr/>
          <p:nvPr/>
        </p:nvSpPr>
        <p:spPr>
          <a:xfrm>
            <a:off x="4038600" y="4800600"/>
            <a:ext cx="1905000" cy="685800"/>
          </a:xfrm>
          <a:prstGeom prst="flowChartDecision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600" y="4876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অলঙ্কার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2667000"/>
            <a:ext cx="19050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0" y="2667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বিদ্যালঙ্কার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4953000"/>
            <a:ext cx="12954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7010400" y="4953000"/>
            <a:ext cx="914400" cy="3810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8572500" y="636270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553200" y="4114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/>
      <p:bldP spid="9" grpId="0" animBg="1"/>
      <p:bldP spid="13" grpId="0"/>
      <p:bldP spid="14" grpId="0" animBg="1"/>
      <p:bldP spid="15" grpId="0"/>
      <p:bldP spid="17" grpId="0" animBg="1"/>
      <p:bldP spid="18" grpId="0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914400"/>
            <a:ext cx="2971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আ+আ= আ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llah)\n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2971800" cy="2819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Picture 3" descr="D:\allah)\nn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57400"/>
            <a:ext cx="3276600" cy="2895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00200" y="5181600"/>
            <a:ext cx="990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181600"/>
            <a:ext cx="1143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5257800"/>
            <a:ext cx="11430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7543800" y="5334000"/>
            <a:ext cx="914400" cy="2286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7162800" y="44196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2971800"/>
            <a:ext cx="1066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দয়ার্দ্র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5105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+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4" grpId="0" animBg="1"/>
      <p:bldP spid="16" grpId="0" animBg="1"/>
      <p:bldP spid="17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590800" y="609600"/>
            <a:ext cx="3810000" cy="12192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838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LightBAN" pitchFamily="2" charset="0"/>
                <a:cs typeface="NikoshLightBAN" pitchFamily="2" charset="0"/>
              </a:rPr>
              <a:t>এ</a:t>
            </a:r>
            <a:r>
              <a:rPr lang="bn-BD" sz="3600" b="1" dirty="0" smtClean="0">
                <a:latin typeface="NikoshLightBAN" pitchFamily="2" charset="0"/>
                <a:cs typeface="NikoshLightBAN" pitchFamily="2" charset="0"/>
              </a:rPr>
              <a:t>কক কাজ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09900" y="2209800"/>
            <a:ext cx="3505200" cy="60960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সন্ধি কি?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429000"/>
            <a:ext cx="38862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সন্ধির </a:t>
            </a:r>
            <a:r>
              <a:rPr lang="bn-BD" dirty="0" smtClean="0">
                <a:solidFill>
                  <a:schemeClr val="tx1"/>
                </a:solidFill>
              </a:rPr>
              <a:t>প্রকার ভেদ </a:t>
            </a:r>
            <a:r>
              <a:rPr lang="bn-BD" dirty="0">
                <a:solidFill>
                  <a:schemeClr val="tx1"/>
                </a:solidFill>
              </a:rPr>
              <a:t>উল্লেখ </a:t>
            </a:r>
            <a:r>
              <a:rPr lang="bn-BD" dirty="0" smtClean="0">
                <a:solidFill>
                  <a:schemeClr val="tx1"/>
                </a:solidFill>
              </a:rPr>
              <a:t>করতে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পারবে।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24000" y="304800"/>
            <a:ext cx="5867400" cy="1447800"/>
          </a:xfrm>
          <a:prstGeom prst="downArrow">
            <a:avLst>
              <a:gd name="adj1" fmla="val 50000"/>
              <a:gd name="adj2" fmla="val 45303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09600" y="2163782"/>
            <a:ext cx="7696200" cy="3962400"/>
          </a:xfrm>
          <a:prstGeom prst="round2DiagRect">
            <a:avLst>
              <a:gd name="adj1" fmla="val 6317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54282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নবান্ন – সন্ধি বিচ্ছেদ 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োনটি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(ক) নব+ আন্ন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(খ) নব+পন্ন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(গ) নব+অন্ন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(ঘ) নবা+অন্ন।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নীলাকাশ– এর সন্ধি বিচ্ছেদ কোনটি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(ক) নীল+ আকাশ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(খ) নীলা +কাশ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(গ) নিল+কাশ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ণীল+আকা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বিদ্যালঙ্কার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সন্ধি বিচ্ছেদ কোনটি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(ক) বিদ্যা+লঙ্কার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(খ) বিদ্যা+লংকার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(গ) বীদ্যা+লঙ্কার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(ঘ) বিদ্যা+অলঙ্কার।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62000" y="304800"/>
            <a:ext cx="7239000" cy="1447800"/>
          </a:xfrm>
          <a:prstGeom prst="downArrow">
            <a:avLst>
              <a:gd name="adj1" fmla="val 50000"/>
              <a:gd name="adj2" fmla="val 4221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609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524000" y="2819400"/>
            <a:ext cx="6400800" cy="2133600"/>
          </a:xfrm>
          <a:prstGeom prst="flowChart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সন্ধি বিচ্ছেদ করঃ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হিমালয়, পরমাণু , মহাশয়, নরাধম, বিদ্যাভ্যাস।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533400"/>
            <a:ext cx="4648200" cy="1752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7620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066800" y="2895600"/>
            <a:ext cx="6324600" cy="2514600"/>
          </a:xfrm>
          <a:prstGeom prst="flowChartProcess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048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স্বরসন্ধি কাকে বলে?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জলাতঙ্ক এর সন্ধি বিচ্ছেদ কর ?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524000" y="228600"/>
            <a:ext cx="5715000" cy="1828800"/>
          </a:xfrm>
          <a:prstGeom prst="upArrow">
            <a:avLst>
              <a:gd name="adj1" fmla="val 50000"/>
              <a:gd name="adj2" fmla="val 4304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838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0"/>
            <a:ext cx="396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সন্ধি বিচ্ছেদ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581398"/>
            <a:ext cx="6781800" cy="156966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তথাগত, মশারি, আশাতীত, ভয়ার্ত, নরাধম, দেবালয়, শশাঙ্ক, অপরাপ, পরাধীন,যথার্থ,প্রবালাদি, হিতাহিত, সিংহাসন,পরমান্ন,ক্ষুধার্ত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41248"/>
          </a:xfrm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5663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আব্দুল মোত্তালেব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সিনিয়র সহঃ শিক্ষক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বোদা পাইলট বালিকা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কলেজ,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বোদা, পঞ্চগড়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5663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rgbClr val="FFC000"/>
            </a:solidFill>
            <a:prstDash val="solid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৭ম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সাত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সন্ধি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৪৫ মিঃ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1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2819400"/>
            <a:ext cx="7162800" cy="221599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ah)\nn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886200" cy="441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" name="Picture 3" descr="D:\allah)\nn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648200" cy="441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55574"/>
            <a:ext cx="6324600" cy="369888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450" y="3162300"/>
            <a:ext cx="4629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95450" y="33528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066800" y="2286000"/>
            <a:ext cx="7162800" cy="35052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607439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র্থীরা-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--------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সন্ধি কাকে বলে বলতে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সন্ধির প্রকারভেদ  উল্লেখ করতে  পারবে ।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সন্ধির নিয়মগুল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ো বলতে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609600"/>
            <a:ext cx="3581400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llah)\nn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" y="906780"/>
            <a:ext cx="2628900" cy="2959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3" descr="D:\allah)\nn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470" y="896538"/>
            <a:ext cx="2438400" cy="2969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8670" y="4106197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3670" y="3865898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836670" y="4075418"/>
            <a:ext cx="137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665470" y="4229396"/>
            <a:ext cx="7620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7520" y="4025159"/>
            <a:ext cx="1828800" cy="7468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বিদ্যালয়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70" y="838200"/>
            <a:ext cx="2994660" cy="302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ah)\nn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810000" cy="2819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" name="Picture 3" descr="D:\allah)\nn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038600" cy="289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Picture 4" descr="D:\allah)\nn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38600"/>
            <a:ext cx="4114800" cy="2590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685800" y="4572000"/>
            <a:ext cx="3581400" cy="12954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1143000" y="3276600"/>
            <a:ext cx="2133600" cy="6858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191000" y="3429000"/>
            <a:ext cx="533400" cy="304800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562600" y="3200400"/>
            <a:ext cx="2057400" cy="6858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3276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953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352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ah)\nn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657600" cy="2971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Picture 3" descr="D:\allah)\nn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4038600" cy="2971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Picture 4" descr="D:\allah)\nn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38600"/>
            <a:ext cx="39624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Flowchart: Decision 4"/>
          <p:cNvSpPr/>
          <p:nvPr/>
        </p:nvSpPr>
        <p:spPr>
          <a:xfrm>
            <a:off x="1066800" y="3276600"/>
            <a:ext cx="1905000" cy="685800"/>
          </a:xfrm>
          <a:prstGeom prst="flowChartDecision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486400" y="3200400"/>
            <a:ext cx="2057400" cy="6858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" y="4572000"/>
            <a:ext cx="3429000" cy="13716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886200" y="3352800"/>
            <a:ext cx="533400" cy="609600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276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হস্তাক্ষর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4" y="1002793"/>
            <a:ext cx="3219076" cy="2255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39624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মুখ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2854" y="39624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+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9624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ছবি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3995382"/>
            <a:ext cx="60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=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3957282"/>
            <a:ext cx="144125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মুখচ্ছবি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199"/>
            <a:ext cx="4520806" cy="29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273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Constantia</vt:lpstr>
      <vt:lpstr>NikoshBAN</vt:lpstr>
      <vt:lpstr>NikoshLightBAN</vt:lpstr>
      <vt:lpstr>Vrinda</vt:lpstr>
      <vt:lpstr>Wingdings</vt:lpstr>
      <vt:lpstr>Wingdings 2</vt:lpstr>
      <vt:lpstr>Flow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Instructor</cp:lastModifiedBy>
  <cp:revision>158</cp:revision>
  <dcterms:created xsi:type="dcterms:W3CDTF">2006-08-16T00:00:00Z</dcterms:created>
  <dcterms:modified xsi:type="dcterms:W3CDTF">2020-06-25T14:40:04Z</dcterms:modified>
</cp:coreProperties>
</file>