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9" r:id="rId2"/>
    <p:sldId id="282" r:id="rId3"/>
    <p:sldId id="281" r:id="rId4"/>
    <p:sldId id="264" r:id="rId5"/>
    <p:sldId id="279" r:id="rId6"/>
    <p:sldId id="277" r:id="rId7"/>
    <p:sldId id="265" r:id="rId8"/>
    <p:sldId id="266" r:id="rId9"/>
    <p:sldId id="278" r:id="rId10"/>
    <p:sldId id="280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0291A3-660D-471F-A708-1291F209B0A7}" v="2" dt="2020-06-07T17:40:07.408"/>
    <p1510:client id="{3DD784DC-622D-4158-970D-D99EECC714D4}" v="367" dt="2020-06-08T02:43:18.940"/>
    <p1510:client id="{3DF9EF1A-8395-4A06-9183-0F227B3BE805}" v="3516" dt="2020-06-05T18:14:35.495"/>
    <p1510:client id="{3FB2AD9E-BAFC-459F-A5A8-FEABBF3FB978}" v="284" dt="2020-06-05T05:04:12.009"/>
    <p1510:client id="{519727C1-797E-426A-9CB2-7BC8065C37D8}" v="49" dt="2020-06-05T13:58:14.812"/>
    <p1510:client id="{6DAC3960-12D1-413F-9AD1-F46FB0AC8818}" v="531" dt="2020-06-07T17:28:50.430"/>
    <p1510:client id="{9C37EF8E-C6A4-4F91-BB3D-A9E2C7646578}" v="1" dt="2020-06-07T14:53:59.297"/>
    <p1510:client id="{A63ACD3E-C954-4EC9-B183-5FE8716A2EFD}" v="73" dt="2020-06-05T14:20:18.639"/>
    <p1510:client id="{DB754312-E9C5-42DD-A528-7F8EE5917BE0}" v="1615" dt="2020-06-06T04:51:14.746"/>
    <p1510:client id="{DD80EBC2-EE61-4B09-BE62-3EA7D05B4CA2}" v="18" dt="2020-06-07T17:34:36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1662" y="-8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CC139-4200-4A71-9097-751735F345A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DAE299-1AA9-4280-9EEA-01FE22ED4FED}">
      <dgm:prSet custT="1"/>
      <dgm:spPr/>
      <dgm:t>
        <a:bodyPr/>
        <a:lstStyle/>
        <a:p>
          <a:r>
            <a:rPr lang="en-US" sz="3600" dirty="0" err="1">
              <a:latin typeface="Nikosh" pitchFamily="2" charset="0"/>
              <a:cs typeface="Nikosh" pitchFamily="2" charset="0"/>
            </a:rPr>
            <a:t>উন্নত</a:t>
          </a:r>
          <a:r>
            <a:rPr lang="en-US" sz="3600" dirty="0">
              <a:latin typeface="Nikosh" pitchFamily="2" charset="0"/>
              <a:cs typeface="Nikosh" pitchFamily="2" charset="0"/>
            </a:rPr>
            <a:t> </a:t>
          </a:r>
          <a:r>
            <a:rPr lang="en-US" sz="3600" dirty="0" err="1">
              <a:latin typeface="Nikosh" pitchFamily="2" charset="0"/>
              <a:cs typeface="Nikosh" pitchFamily="2" charset="0"/>
            </a:rPr>
            <a:t>প্রযুক্তি</a:t>
          </a:r>
          <a:r>
            <a:rPr lang="en-US" sz="3600" dirty="0">
              <a:latin typeface="Nikosh" pitchFamily="2" charset="0"/>
              <a:cs typeface="Nikosh" pitchFamily="2" charset="0"/>
            </a:rPr>
            <a:t> </a:t>
          </a:r>
          <a:r>
            <a:rPr lang="en-US" sz="3600" dirty="0" err="1">
              <a:latin typeface="Nikosh" pitchFamily="2" charset="0"/>
              <a:cs typeface="Nikosh" pitchFamily="2" charset="0"/>
            </a:rPr>
            <a:t>প্রদর্শন</a:t>
          </a:r>
          <a:r>
            <a:rPr lang="en-US" sz="3600" dirty="0">
              <a:latin typeface="Nikosh" pitchFamily="2" charset="0"/>
              <a:cs typeface="Nikosh" pitchFamily="2" charset="0"/>
            </a:rPr>
            <a:t> ও </a:t>
          </a:r>
          <a:r>
            <a:rPr lang="en-US" sz="3600" dirty="0" err="1">
              <a:latin typeface="Nikosh" pitchFamily="2" charset="0"/>
              <a:cs typeface="Nikosh" pitchFamily="2" charset="0"/>
            </a:rPr>
            <a:t>সরবরাহ</a:t>
          </a:r>
          <a:endParaRPr lang="en-US" sz="3600" dirty="0">
            <a:latin typeface="Nikosh" pitchFamily="2" charset="0"/>
            <a:cs typeface="Nikosh" pitchFamily="2" charset="0"/>
          </a:endParaRPr>
        </a:p>
      </dgm:t>
    </dgm:pt>
    <dgm:pt modelId="{150710D9-8BDB-4E4A-A354-081A59E972C2}" type="parTrans" cxnId="{979F8D5E-926A-45DA-8E1D-36F0F05C69BB}">
      <dgm:prSet/>
      <dgm:spPr/>
      <dgm:t>
        <a:bodyPr/>
        <a:lstStyle/>
        <a:p>
          <a:endParaRPr lang="en-US"/>
        </a:p>
      </dgm:t>
    </dgm:pt>
    <dgm:pt modelId="{9619DCAA-71A9-4EE6-93CA-620A669002C6}" type="sibTrans" cxnId="{979F8D5E-926A-45DA-8E1D-36F0F05C69BB}">
      <dgm:prSet/>
      <dgm:spPr/>
      <dgm:t>
        <a:bodyPr/>
        <a:lstStyle/>
        <a:p>
          <a:endParaRPr lang="en-US"/>
        </a:p>
      </dgm:t>
    </dgm:pt>
    <dgm:pt modelId="{B4D3EBB0-EEB1-4621-98D5-7F6E5B74D556}">
      <dgm:prSet custT="1"/>
      <dgm:spPr/>
      <dgm:t>
        <a:bodyPr/>
        <a:lstStyle/>
        <a:p>
          <a:r>
            <a:rPr lang="en-US" sz="3600" dirty="0" err="1">
              <a:latin typeface="Nikosh" pitchFamily="2" charset="0"/>
              <a:cs typeface="Nikosh" pitchFamily="2" charset="0"/>
            </a:rPr>
            <a:t>কৃষকদের</a:t>
          </a:r>
          <a:r>
            <a:rPr lang="en-US" sz="3600" dirty="0">
              <a:latin typeface="Nikosh" pitchFamily="2" charset="0"/>
              <a:cs typeface="Nikosh" pitchFamily="2" charset="0"/>
            </a:rPr>
            <a:t> </a:t>
          </a:r>
          <a:r>
            <a:rPr lang="en-US" sz="3600" dirty="0" err="1">
              <a:latin typeface="Nikosh" pitchFamily="2" charset="0"/>
              <a:cs typeface="Nikosh" pitchFamily="2" charset="0"/>
            </a:rPr>
            <a:t>মধ্যে</a:t>
          </a:r>
          <a:r>
            <a:rPr lang="en-US" sz="3600" dirty="0">
              <a:latin typeface="Nikosh" pitchFamily="2" charset="0"/>
              <a:cs typeface="Nikosh" pitchFamily="2" charset="0"/>
            </a:rPr>
            <a:t> </a:t>
          </a:r>
          <a:r>
            <a:rPr lang="en-US" sz="3600" dirty="0" err="1">
              <a:latin typeface="Nikosh" pitchFamily="2" charset="0"/>
              <a:cs typeface="Nikosh" pitchFamily="2" charset="0"/>
            </a:rPr>
            <a:t>সচেতনতা</a:t>
          </a:r>
          <a:r>
            <a:rPr lang="en-US" sz="3600" dirty="0">
              <a:latin typeface="Nikosh" pitchFamily="2" charset="0"/>
              <a:cs typeface="Nikosh" pitchFamily="2" charset="0"/>
            </a:rPr>
            <a:t> </a:t>
          </a:r>
          <a:r>
            <a:rPr lang="en-US" sz="3600" dirty="0" err="1">
              <a:latin typeface="Nikosh" pitchFamily="2" charset="0"/>
              <a:cs typeface="Nikosh" pitchFamily="2" charset="0"/>
            </a:rPr>
            <a:t>সৃষ্টি</a:t>
          </a:r>
          <a:endParaRPr lang="en-US" sz="3600" dirty="0">
            <a:latin typeface="Nikosh" pitchFamily="2" charset="0"/>
            <a:cs typeface="Nikosh" pitchFamily="2" charset="0"/>
          </a:endParaRPr>
        </a:p>
      </dgm:t>
    </dgm:pt>
    <dgm:pt modelId="{1E2C6014-0A1C-47F7-917F-C4A33BB56ABD}" type="parTrans" cxnId="{3AD4FF88-EC15-4D1B-9727-F380CE8C24F5}">
      <dgm:prSet/>
      <dgm:spPr/>
      <dgm:t>
        <a:bodyPr/>
        <a:lstStyle/>
        <a:p>
          <a:endParaRPr lang="en-US"/>
        </a:p>
      </dgm:t>
    </dgm:pt>
    <dgm:pt modelId="{4D10725B-AF66-40C6-8462-71510E26B416}" type="sibTrans" cxnId="{3AD4FF88-EC15-4D1B-9727-F380CE8C24F5}">
      <dgm:prSet/>
      <dgm:spPr/>
      <dgm:t>
        <a:bodyPr/>
        <a:lstStyle/>
        <a:p>
          <a:endParaRPr lang="en-US"/>
        </a:p>
      </dgm:t>
    </dgm:pt>
    <dgm:pt modelId="{766E80F0-143B-49C7-BA5F-45CB730F00AA}">
      <dgm:prSet custT="1"/>
      <dgm:spPr/>
      <dgm:t>
        <a:bodyPr/>
        <a:lstStyle/>
        <a:p>
          <a:pPr rtl="0"/>
          <a:r>
            <a:rPr lang="en-US" sz="2800" dirty="0" err="1">
              <a:latin typeface="Nikosh" pitchFamily="2" charset="0"/>
              <a:cs typeface="Nikosh" pitchFamily="2" charset="0"/>
            </a:rPr>
            <a:t>কৃষকের</a:t>
          </a:r>
          <a:r>
            <a:rPr lang="en-US" sz="2800" dirty="0">
              <a:latin typeface="Nikosh" pitchFamily="2" charset="0"/>
              <a:cs typeface="Nikosh" pitchFamily="2" charset="0"/>
            </a:rPr>
            <a:t> </a:t>
          </a:r>
          <a:r>
            <a:rPr lang="en-US" sz="2800" dirty="0" err="1">
              <a:latin typeface="Nikosh" pitchFamily="2" charset="0"/>
              <a:cs typeface="Nikosh" pitchFamily="2" charset="0"/>
            </a:rPr>
            <a:t>উৎপাদিত</a:t>
          </a:r>
          <a:r>
            <a:rPr lang="en-US" sz="2800" dirty="0">
              <a:latin typeface="Nikosh" pitchFamily="2" charset="0"/>
              <a:cs typeface="Nikosh" pitchFamily="2" charset="0"/>
            </a:rPr>
            <a:t> </a:t>
          </a:r>
          <a:r>
            <a:rPr lang="en-US" sz="2800" dirty="0" err="1">
              <a:latin typeface="Nikosh" pitchFamily="2" charset="0"/>
              <a:cs typeface="Nikosh" pitchFamily="2" charset="0"/>
            </a:rPr>
            <a:t>পন্য</a:t>
          </a:r>
          <a:r>
            <a:rPr lang="en-US" sz="2800" dirty="0">
              <a:latin typeface="Nikosh" pitchFamily="2" charset="0"/>
              <a:cs typeface="Nikosh" pitchFamily="2" charset="0"/>
            </a:rPr>
            <a:t> </a:t>
          </a:r>
          <a:r>
            <a:rPr lang="en-US" sz="2800" dirty="0" err="1">
              <a:latin typeface="Nikosh" pitchFamily="2" charset="0"/>
              <a:cs typeface="Nikosh" pitchFamily="2" charset="0"/>
            </a:rPr>
            <a:t>প্রদর্শনী</a:t>
          </a:r>
          <a:r>
            <a:rPr lang="en-US" sz="2800" dirty="0">
              <a:latin typeface="Nikosh" pitchFamily="2" charset="0"/>
              <a:cs typeface="Nikosh" pitchFamily="2" charset="0"/>
            </a:rPr>
            <a:t> ও </a:t>
          </a:r>
          <a:r>
            <a:rPr lang="en-US" sz="2800" dirty="0" err="1">
              <a:latin typeface="Nikosh" pitchFamily="2" charset="0"/>
              <a:cs typeface="Nikosh" pitchFamily="2" charset="0"/>
            </a:rPr>
            <a:t>বিক্রয়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D7E5A25E-1694-4DFC-835F-3D8C349E4A14}" type="parTrans" cxnId="{551BEBC6-6B7F-4209-A304-82A98E735D58}">
      <dgm:prSet/>
      <dgm:spPr/>
      <dgm:t>
        <a:bodyPr/>
        <a:lstStyle/>
        <a:p>
          <a:endParaRPr lang="en-US"/>
        </a:p>
      </dgm:t>
    </dgm:pt>
    <dgm:pt modelId="{15B5BB12-A0B7-4C50-9FE8-3A7BB923DD33}" type="sibTrans" cxnId="{551BEBC6-6B7F-4209-A304-82A98E735D58}">
      <dgm:prSet/>
      <dgm:spPr/>
      <dgm:t>
        <a:bodyPr/>
        <a:lstStyle/>
        <a:p>
          <a:endParaRPr lang="en-US"/>
        </a:p>
      </dgm:t>
    </dgm:pt>
    <dgm:pt modelId="{F86A5FE7-8CCB-4AF4-92F4-AC8CB764C270}">
      <dgm:prSet custT="1"/>
      <dgm:spPr/>
      <dgm:t>
        <a:bodyPr/>
        <a:lstStyle/>
        <a:p>
          <a:r>
            <a:rPr lang="en-US" sz="2800" dirty="0" err="1">
              <a:latin typeface="Nikosh" pitchFamily="2" charset="0"/>
              <a:cs typeface="Nikosh" pitchFamily="2" charset="0"/>
            </a:rPr>
            <a:t>কৃষকদের</a:t>
          </a:r>
          <a:r>
            <a:rPr lang="en-US" sz="2800" dirty="0">
              <a:latin typeface="Nikosh" pitchFamily="2" charset="0"/>
              <a:cs typeface="Nikosh" pitchFamily="2" charset="0"/>
            </a:rPr>
            <a:t> </a:t>
          </a:r>
          <a:r>
            <a:rPr lang="en-US" sz="2800" dirty="0" err="1">
              <a:latin typeface="Nikosh" pitchFamily="2" charset="0"/>
              <a:cs typeface="Nikosh" pitchFamily="2" charset="0"/>
            </a:rPr>
            <a:t>মাঝে</a:t>
          </a:r>
          <a:r>
            <a:rPr lang="en-US" sz="2800" dirty="0">
              <a:latin typeface="Nikosh" pitchFamily="2" charset="0"/>
              <a:cs typeface="Nikosh" pitchFamily="2" charset="0"/>
            </a:rPr>
            <a:t> </a:t>
          </a:r>
          <a:r>
            <a:rPr lang="en-US" sz="2800" dirty="0" err="1">
              <a:latin typeface="Nikosh" pitchFamily="2" charset="0"/>
              <a:cs typeface="Nikosh" pitchFamily="2" charset="0"/>
            </a:rPr>
            <a:t>প্রতিযোগিতার</a:t>
          </a:r>
          <a:r>
            <a:rPr lang="en-US" sz="2800" dirty="0">
              <a:latin typeface="Nikosh" pitchFamily="2" charset="0"/>
              <a:cs typeface="Nikosh" pitchFamily="2" charset="0"/>
            </a:rPr>
            <a:t> </a:t>
          </a:r>
          <a:r>
            <a:rPr lang="en-US" sz="2800" dirty="0" err="1">
              <a:latin typeface="Nikosh" pitchFamily="2" charset="0"/>
              <a:cs typeface="Nikosh" pitchFamily="2" charset="0"/>
            </a:rPr>
            <a:t>মনোভাব</a:t>
          </a:r>
          <a:r>
            <a:rPr lang="en-US" sz="2800" dirty="0">
              <a:latin typeface="Nikosh" pitchFamily="2" charset="0"/>
              <a:cs typeface="Nikosh" pitchFamily="2" charset="0"/>
            </a:rPr>
            <a:t> </a:t>
          </a:r>
          <a:r>
            <a:rPr lang="en-US" sz="2800" dirty="0" err="1">
              <a:latin typeface="Nikosh" pitchFamily="2" charset="0"/>
              <a:cs typeface="Nikosh" pitchFamily="2" charset="0"/>
            </a:rPr>
            <a:t>সৃষ্টি</a:t>
          </a:r>
          <a:r>
            <a:rPr lang="en-US" sz="2800" dirty="0">
              <a:latin typeface="Nikosh" pitchFamily="2" charset="0"/>
              <a:cs typeface="Nikosh" pitchFamily="2" charset="0"/>
            </a:rPr>
            <a:t> </a:t>
          </a:r>
          <a:r>
            <a:rPr lang="en-US" sz="2800" dirty="0" err="1">
              <a:latin typeface="Nikosh" pitchFamily="2" charset="0"/>
              <a:cs typeface="Nikosh" pitchFamily="2" charset="0"/>
            </a:rPr>
            <a:t>করা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772698E4-E0DA-440E-857F-EC466B10A82C}" type="parTrans" cxnId="{F3D294E2-6D09-46A6-B1DB-3B50B23F1755}">
      <dgm:prSet/>
      <dgm:spPr/>
      <dgm:t>
        <a:bodyPr/>
        <a:lstStyle/>
        <a:p>
          <a:endParaRPr lang="en-US"/>
        </a:p>
      </dgm:t>
    </dgm:pt>
    <dgm:pt modelId="{4E05F3B3-F2CE-44A2-91AD-3BF2F0DA8088}" type="sibTrans" cxnId="{F3D294E2-6D09-46A6-B1DB-3B50B23F1755}">
      <dgm:prSet/>
      <dgm:spPr/>
      <dgm:t>
        <a:bodyPr/>
        <a:lstStyle/>
        <a:p>
          <a:endParaRPr lang="en-US"/>
        </a:p>
      </dgm:t>
    </dgm:pt>
    <dgm:pt modelId="{D314E277-87E5-49AF-AE8C-1B5ABC4D8D14}">
      <dgm:prSet custT="1"/>
      <dgm:spPr/>
      <dgm:t>
        <a:bodyPr/>
        <a:lstStyle/>
        <a:p>
          <a:r>
            <a:rPr lang="en-US" sz="3200" dirty="0" err="1">
              <a:latin typeface="Nikosh" pitchFamily="2" charset="0"/>
              <a:cs typeface="Nikosh" pitchFamily="2" charset="0"/>
            </a:rPr>
            <a:t>জন</a:t>
          </a:r>
          <a:r>
            <a:rPr lang="en-US" sz="3200" dirty="0">
              <a:latin typeface="Nikosh" pitchFamily="2" charset="0"/>
              <a:cs typeface="Nikosh" pitchFamily="2" charset="0"/>
            </a:rPr>
            <a:t> </a:t>
          </a:r>
          <a:r>
            <a:rPr lang="en-US" sz="3200" dirty="0" err="1">
              <a:latin typeface="Nikosh" pitchFamily="2" charset="0"/>
              <a:cs typeface="Nikosh" pitchFamily="2" charset="0"/>
            </a:rPr>
            <a:t>সচেতনতা</a:t>
          </a:r>
          <a:r>
            <a:rPr lang="en-US" sz="3200" dirty="0">
              <a:latin typeface="Nikosh" pitchFamily="2" charset="0"/>
              <a:cs typeface="Nikosh" pitchFamily="2" charset="0"/>
            </a:rPr>
            <a:t> </a:t>
          </a:r>
          <a:r>
            <a:rPr lang="en-US" sz="3200" dirty="0" err="1">
              <a:latin typeface="Nikosh" pitchFamily="2" charset="0"/>
              <a:cs typeface="Nikosh" pitchFamily="2" charset="0"/>
            </a:rPr>
            <a:t>বৃদ্ধি</a:t>
          </a:r>
          <a:r>
            <a:rPr lang="en-US" sz="3200" dirty="0">
              <a:latin typeface="Nikosh" pitchFamily="2" charset="0"/>
              <a:cs typeface="Nikosh" pitchFamily="2" charset="0"/>
            </a:rPr>
            <a:t> </a:t>
          </a:r>
          <a:r>
            <a:rPr lang="en-US" sz="3200" dirty="0" err="1">
              <a:latin typeface="Nikosh" pitchFamily="2" charset="0"/>
              <a:cs typeface="Nikosh" pitchFamily="2" charset="0"/>
            </a:rPr>
            <a:t>করা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06E464D6-A3AF-49DA-BD78-DF6616A65405}" type="parTrans" cxnId="{18B01693-1DB2-4DC3-8C2D-D90AD769A346}">
      <dgm:prSet/>
      <dgm:spPr/>
      <dgm:t>
        <a:bodyPr/>
        <a:lstStyle/>
        <a:p>
          <a:endParaRPr lang="en-US"/>
        </a:p>
      </dgm:t>
    </dgm:pt>
    <dgm:pt modelId="{58BF42D6-F2D7-464D-98E2-36BA22A3E850}" type="sibTrans" cxnId="{18B01693-1DB2-4DC3-8C2D-D90AD769A346}">
      <dgm:prSet/>
      <dgm:spPr/>
      <dgm:t>
        <a:bodyPr/>
        <a:lstStyle/>
        <a:p>
          <a:endParaRPr lang="en-US"/>
        </a:p>
      </dgm:t>
    </dgm:pt>
    <dgm:pt modelId="{2A612596-B98B-43A3-A45E-80F75996CF10}">
      <dgm:prSet custT="1"/>
      <dgm:spPr/>
      <dgm:t>
        <a:bodyPr/>
        <a:lstStyle/>
        <a:p>
          <a:r>
            <a:rPr lang="en-US" sz="3200" dirty="0" err="1">
              <a:latin typeface="Nikosh" pitchFamily="2" charset="0"/>
              <a:cs typeface="Nikosh" pitchFamily="2" charset="0"/>
            </a:rPr>
            <a:t>বিভিন্ন</a:t>
          </a:r>
          <a:r>
            <a:rPr lang="en-US" sz="3200" dirty="0">
              <a:latin typeface="Nikosh" pitchFamily="2" charset="0"/>
              <a:cs typeface="Nikosh" pitchFamily="2" charset="0"/>
            </a:rPr>
            <a:t> </a:t>
          </a:r>
          <a:r>
            <a:rPr lang="en-US" sz="3200" dirty="0" err="1">
              <a:latin typeface="Nikosh" pitchFamily="2" charset="0"/>
              <a:cs typeface="Nikosh" pitchFamily="2" charset="0"/>
            </a:rPr>
            <a:t>কোম্পানিকে</a:t>
          </a:r>
          <a:r>
            <a:rPr lang="en-US" sz="3200" dirty="0">
              <a:latin typeface="Nikosh" pitchFamily="2" charset="0"/>
              <a:cs typeface="Nikosh" pitchFamily="2" charset="0"/>
            </a:rPr>
            <a:t> </a:t>
          </a:r>
          <a:r>
            <a:rPr lang="en-US" sz="3200" dirty="0" err="1">
              <a:latin typeface="Nikosh" pitchFamily="2" charset="0"/>
              <a:cs typeface="Nikosh" pitchFamily="2" charset="0"/>
            </a:rPr>
            <a:t>উৎসাহিত</a:t>
          </a:r>
          <a:r>
            <a:rPr lang="en-US" sz="3200" dirty="0">
              <a:latin typeface="Nikosh" pitchFamily="2" charset="0"/>
              <a:cs typeface="Nikosh" pitchFamily="2" charset="0"/>
            </a:rPr>
            <a:t> </a:t>
          </a:r>
          <a:r>
            <a:rPr lang="en-US" sz="3200" dirty="0" err="1">
              <a:latin typeface="Nikosh" pitchFamily="2" charset="0"/>
              <a:cs typeface="Nikosh" pitchFamily="2" charset="0"/>
            </a:rPr>
            <a:t>করা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D0D37A6D-45A5-4045-A201-B9FB2C7F83FB}" type="parTrans" cxnId="{E29F5D92-1F1F-4E1A-8C5C-DE93A644DD39}">
      <dgm:prSet/>
      <dgm:spPr/>
      <dgm:t>
        <a:bodyPr/>
        <a:lstStyle/>
        <a:p>
          <a:endParaRPr lang="en-US"/>
        </a:p>
      </dgm:t>
    </dgm:pt>
    <dgm:pt modelId="{0A5BB5EA-3B3D-4293-9615-D4CDFC99DCA8}" type="sibTrans" cxnId="{E29F5D92-1F1F-4E1A-8C5C-DE93A644DD39}">
      <dgm:prSet/>
      <dgm:spPr/>
      <dgm:t>
        <a:bodyPr/>
        <a:lstStyle/>
        <a:p>
          <a:endParaRPr lang="en-US"/>
        </a:p>
      </dgm:t>
    </dgm:pt>
    <dgm:pt modelId="{CCA7F79F-DD06-4DF4-A7C4-394B6E208189}" type="pres">
      <dgm:prSet presAssocID="{3AACC139-4200-4A71-9097-751735F345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F295E8-2194-43E6-82D6-A5007E3D2D75}" type="pres">
      <dgm:prSet presAssocID="{90DAE299-1AA9-4280-9EEA-01FE22ED4FE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1B240-96F0-47C1-8FA8-44964FD36392}" type="pres">
      <dgm:prSet presAssocID="{9619DCAA-71A9-4EE6-93CA-620A669002C6}" presName="spacer" presStyleCnt="0"/>
      <dgm:spPr/>
    </dgm:pt>
    <dgm:pt modelId="{B2510185-A2D1-443E-A88A-54A5871CDF3E}" type="pres">
      <dgm:prSet presAssocID="{B4D3EBB0-EEB1-4621-98D5-7F6E5B74D55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A0F73-51C8-4653-845C-5D40CCCF6A52}" type="pres">
      <dgm:prSet presAssocID="{4D10725B-AF66-40C6-8462-71510E26B416}" presName="spacer" presStyleCnt="0"/>
      <dgm:spPr/>
    </dgm:pt>
    <dgm:pt modelId="{74915259-7EBA-4C93-8D7C-87F0FB3C3840}" type="pres">
      <dgm:prSet presAssocID="{766E80F0-143B-49C7-BA5F-45CB730F00AA}" presName="parentText" presStyleLbl="node1" presStyleIdx="2" presStyleCnt="6" custLinFactY="-637" custLinFactNeighborX="14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8CC82-5A5A-4FFF-9250-2A43BB3C9969}" type="pres">
      <dgm:prSet presAssocID="{15B5BB12-A0B7-4C50-9FE8-3A7BB923DD33}" presName="spacer" presStyleCnt="0"/>
      <dgm:spPr/>
    </dgm:pt>
    <dgm:pt modelId="{F6E4786A-BF3F-439A-8E4D-EECAF66AAED7}" type="pres">
      <dgm:prSet presAssocID="{F86A5FE7-8CCB-4AF4-92F4-AC8CB764C270}" presName="parentText" presStyleLbl="node1" presStyleIdx="3" presStyleCnt="6" custLinFactY="1283" custLinFactNeighborX="-186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D0BD6-DBA6-4D55-8500-70627FB645D3}" type="pres">
      <dgm:prSet presAssocID="{4E05F3B3-F2CE-44A2-91AD-3BF2F0DA8088}" presName="spacer" presStyleCnt="0"/>
      <dgm:spPr/>
    </dgm:pt>
    <dgm:pt modelId="{B270EF85-609E-4C7B-BA44-C42161DFCBED}" type="pres">
      <dgm:prSet presAssocID="{D314E277-87E5-49AF-AE8C-1B5ABC4D8D1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BCD3D-E571-4EB4-B30C-1716AC7E7586}" type="pres">
      <dgm:prSet presAssocID="{58BF42D6-F2D7-464D-98E2-36BA22A3E850}" presName="spacer" presStyleCnt="0"/>
      <dgm:spPr/>
    </dgm:pt>
    <dgm:pt modelId="{D39BD840-8284-4B04-A5B4-CF90834E13A4}" type="pres">
      <dgm:prSet presAssocID="{2A612596-B98B-43A3-A45E-80F75996CF1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9F5D92-1F1F-4E1A-8C5C-DE93A644DD39}" srcId="{3AACC139-4200-4A71-9097-751735F345A7}" destId="{2A612596-B98B-43A3-A45E-80F75996CF10}" srcOrd="5" destOrd="0" parTransId="{D0D37A6D-45A5-4045-A201-B9FB2C7F83FB}" sibTransId="{0A5BB5EA-3B3D-4293-9615-D4CDFC99DCA8}"/>
    <dgm:cxn modelId="{833BC975-EBCD-42CF-9640-F119875CA380}" type="presOf" srcId="{B4D3EBB0-EEB1-4621-98D5-7F6E5B74D556}" destId="{B2510185-A2D1-443E-A88A-54A5871CDF3E}" srcOrd="0" destOrd="0" presId="urn:microsoft.com/office/officeart/2005/8/layout/vList2"/>
    <dgm:cxn modelId="{3AD4FF88-EC15-4D1B-9727-F380CE8C24F5}" srcId="{3AACC139-4200-4A71-9097-751735F345A7}" destId="{B4D3EBB0-EEB1-4621-98D5-7F6E5B74D556}" srcOrd="1" destOrd="0" parTransId="{1E2C6014-0A1C-47F7-917F-C4A33BB56ABD}" sibTransId="{4D10725B-AF66-40C6-8462-71510E26B416}"/>
    <dgm:cxn modelId="{18B01693-1DB2-4DC3-8C2D-D90AD769A346}" srcId="{3AACC139-4200-4A71-9097-751735F345A7}" destId="{D314E277-87E5-49AF-AE8C-1B5ABC4D8D14}" srcOrd="4" destOrd="0" parTransId="{06E464D6-A3AF-49DA-BD78-DF6616A65405}" sibTransId="{58BF42D6-F2D7-464D-98E2-36BA22A3E850}"/>
    <dgm:cxn modelId="{74E6F5AA-80DD-4309-BDFD-A0F36B0DBE12}" type="presOf" srcId="{3AACC139-4200-4A71-9097-751735F345A7}" destId="{CCA7F79F-DD06-4DF4-A7C4-394B6E208189}" srcOrd="0" destOrd="0" presId="urn:microsoft.com/office/officeart/2005/8/layout/vList2"/>
    <dgm:cxn modelId="{F3D294E2-6D09-46A6-B1DB-3B50B23F1755}" srcId="{3AACC139-4200-4A71-9097-751735F345A7}" destId="{F86A5FE7-8CCB-4AF4-92F4-AC8CB764C270}" srcOrd="3" destOrd="0" parTransId="{772698E4-E0DA-440E-857F-EC466B10A82C}" sibTransId="{4E05F3B3-F2CE-44A2-91AD-3BF2F0DA8088}"/>
    <dgm:cxn modelId="{551BEBC6-6B7F-4209-A304-82A98E735D58}" srcId="{3AACC139-4200-4A71-9097-751735F345A7}" destId="{766E80F0-143B-49C7-BA5F-45CB730F00AA}" srcOrd="2" destOrd="0" parTransId="{D7E5A25E-1694-4DFC-835F-3D8C349E4A14}" sibTransId="{15B5BB12-A0B7-4C50-9FE8-3A7BB923DD33}"/>
    <dgm:cxn modelId="{3369F5CB-3AEB-43C1-8183-AAEDAFFE85ED}" type="presOf" srcId="{2A612596-B98B-43A3-A45E-80F75996CF10}" destId="{D39BD840-8284-4B04-A5B4-CF90834E13A4}" srcOrd="0" destOrd="0" presId="urn:microsoft.com/office/officeart/2005/8/layout/vList2"/>
    <dgm:cxn modelId="{2A800C57-1001-41CF-98DB-D813B8D30D82}" type="presOf" srcId="{766E80F0-143B-49C7-BA5F-45CB730F00AA}" destId="{74915259-7EBA-4C93-8D7C-87F0FB3C3840}" srcOrd="0" destOrd="0" presId="urn:microsoft.com/office/officeart/2005/8/layout/vList2"/>
    <dgm:cxn modelId="{B8268B12-EECE-47E7-A9BF-B8FA16BAA9B5}" type="presOf" srcId="{D314E277-87E5-49AF-AE8C-1B5ABC4D8D14}" destId="{B270EF85-609E-4C7B-BA44-C42161DFCBED}" srcOrd="0" destOrd="0" presId="urn:microsoft.com/office/officeart/2005/8/layout/vList2"/>
    <dgm:cxn modelId="{A6FB34A0-775E-4F56-B4DE-D32B59E7059C}" type="presOf" srcId="{F86A5FE7-8CCB-4AF4-92F4-AC8CB764C270}" destId="{F6E4786A-BF3F-439A-8E4D-EECAF66AAED7}" srcOrd="0" destOrd="0" presId="urn:microsoft.com/office/officeart/2005/8/layout/vList2"/>
    <dgm:cxn modelId="{EFDF6109-17E9-4BE2-8F01-BF50BF767EF3}" type="presOf" srcId="{90DAE299-1AA9-4280-9EEA-01FE22ED4FED}" destId="{8BF295E8-2194-43E6-82D6-A5007E3D2D75}" srcOrd="0" destOrd="0" presId="urn:microsoft.com/office/officeart/2005/8/layout/vList2"/>
    <dgm:cxn modelId="{979F8D5E-926A-45DA-8E1D-36F0F05C69BB}" srcId="{3AACC139-4200-4A71-9097-751735F345A7}" destId="{90DAE299-1AA9-4280-9EEA-01FE22ED4FED}" srcOrd="0" destOrd="0" parTransId="{150710D9-8BDB-4E4A-A354-081A59E972C2}" sibTransId="{9619DCAA-71A9-4EE6-93CA-620A669002C6}"/>
    <dgm:cxn modelId="{3DC98511-1BE6-4ABD-97E8-48CEDFDF0415}" type="presParOf" srcId="{CCA7F79F-DD06-4DF4-A7C4-394B6E208189}" destId="{8BF295E8-2194-43E6-82D6-A5007E3D2D75}" srcOrd="0" destOrd="0" presId="urn:microsoft.com/office/officeart/2005/8/layout/vList2"/>
    <dgm:cxn modelId="{66006D6C-D654-4689-BA89-B2ADAAE157FF}" type="presParOf" srcId="{CCA7F79F-DD06-4DF4-A7C4-394B6E208189}" destId="{D441B240-96F0-47C1-8FA8-44964FD36392}" srcOrd="1" destOrd="0" presId="urn:microsoft.com/office/officeart/2005/8/layout/vList2"/>
    <dgm:cxn modelId="{EB3CA69F-C4EA-4716-BF55-CDFDA8741237}" type="presParOf" srcId="{CCA7F79F-DD06-4DF4-A7C4-394B6E208189}" destId="{B2510185-A2D1-443E-A88A-54A5871CDF3E}" srcOrd="2" destOrd="0" presId="urn:microsoft.com/office/officeart/2005/8/layout/vList2"/>
    <dgm:cxn modelId="{DBA1053B-8D03-485D-8202-6303E1B9F96E}" type="presParOf" srcId="{CCA7F79F-DD06-4DF4-A7C4-394B6E208189}" destId="{465A0F73-51C8-4653-845C-5D40CCCF6A52}" srcOrd="3" destOrd="0" presId="urn:microsoft.com/office/officeart/2005/8/layout/vList2"/>
    <dgm:cxn modelId="{D33EC75D-EC09-411E-9C30-8C2502476B4A}" type="presParOf" srcId="{CCA7F79F-DD06-4DF4-A7C4-394B6E208189}" destId="{74915259-7EBA-4C93-8D7C-87F0FB3C3840}" srcOrd="4" destOrd="0" presId="urn:microsoft.com/office/officeart/2005/8/layout/vList2"/>
    <dgm:cxn modelId="{1370637E-1CE6-4D27-A143-68420C75EB4F}" type="presParOf" srcId="{CCA7F79F-DD06-4DF4-A7C4-394B6E208189}" destId="{5798CC82-5A5A-4FFF-9250-2A43BB3C9969}" srcOrd="5" destOrd="0" presId="urn:microsoft.com/office/officeart/2005/8/layout/vList2"/>
    <dgm:cxn modelId="{D8F71928-342F-462F-BFF2-E147A6849DB0}" type="presParOf" srcId="{CCA7F79F-DD06-4DF4-A7C4-394B6E208189}" destId="{F6E4786A-BF3F-439A-8E4D-EECAF66AAED7}" srcOrd="6" destOrd="0" presId="urn:microsoft.com/office/officeart/2005/8/layout/vList2"/>
    <dgm:cxn modelId="{904196B8-E2DA-42F4-A99A-EFA80DA31560}" type="presParOf" srcId="{CCA7F79F-DD06-4DF4-A7C4-394B6E208189}" destId="{4D1D0BD6-DBA6-4D55-8500-70627FB645D3}" srcOrd="7" destOrd="0" presId="urn:microsoft.com/office/officeart/2005/8/layout/vList2"/>
    <dgm:cxn modelId="{C1ED98F1-6EDC-4F28-920A-B7A6F3265A47}" type="presParOf" srcId="{CCA7F79F-DD06-4DF4-A7C4-394B6E208189}" destId="{B270EF85-609E-4C7B-BA44-C42161DFCBED}" srcOrd="8" destOrd="0" presId="urn:microsoft.com/office/officeart/2005/8/layout/vList2"/>
    <dgm:cxn modelId="{E4EEBA72-B4C6-4D79-B8C6-761BC36408E9}" type="presParOf" srcId="{CCA7F79F-DD06-4DF4-A7C4-394B6E208189}" destId="{024BCD3D-E571-4EB4-B30C-1716AC7E7586}" srcOrd="9" destOrd="0" presId="urn:microsoft.com/office/officeart/2005/8/layout/vList2"/>
    <dgm:cxn modelId="{CF459846-0652-48D5-AEBC-FC7C89B97FF8}" type="presParOf" srcId="{CCA7F79F-DD06-4DF4-A7C4-394B6E208189}" destId="{D39BD840-8284-4B04-A5B4-CF90834E13A4}" srcOrd="1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295E8-2194-43E6-82D6-A5007E3D2D75}">
      <dsp:nvSpPr>
        <dsp:cNvPr id="0" name=""/>
        <dsp:cNvSpPr/>
      </dsp:nvSpPr>
      <dsp:spPr>
        <a:xfrm>
          <a:off x="0" y="52413"/>
          <a:ext cx="5115491" cy="7423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উন্নত প্রযুক্তি প্রদর্শন ও সরবরাহ</a:t>
          </a:r>
        </a:p>
      </dsp:txBody>
      <dsp:txXfrm>
        <a:off x="36239" y="88652"/>
        <a:ext cx="5043013" cy="669887"/>
      </dsp:txXfrm>
    </dsp:sp>
    <dsp:sp modelId="{B2510185-A2D1-443E-A88A-54A5871CDF3E}">
      <dsp:nvSpPr>
        <dsp:cNvPr id="0" name=""/>
        <dsp:cNvSpPr/>
      </dsp:nvSpPr>
      <dsp:spPr>
        <a:xfrm>
          <a:off x="0" y="872538"/>
          <a:ext cx="5115491" cy="742365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কৃষকদের মধ্যে সচেতনতা সৃষ্টি</a:t>
          </a:r>
        </a:p>
      </dsp:txBody>
      <dsp:txXfrm>
        <a:off x="36239" y="908777"/>
        <a:ext cx="5043013" cy="669887"/>
      </dsp:txXfrm>
    </dsp:sp>
    <dsp:sp modelId="{74915259-7EBA-4C93-8D7C-87F0FB3C3840}">
      <dsp:nvSpPr>
        <dsp:cNvPr id="0" name=""/>
        <dsp:cNvSpPr/>
      </dsp:nvSpPr>
      <dsp:spPr>
        <a:xfrm>
          <a:off x="0" y="1692664"/>
          <a:ext cx="5115491" cy="742365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কৃষকের উৎপাদিত পন্য</a:t>
          </a:r>
          <a:r>
            <a:rPr lang="en-US" sz="2700" kern="1200">
              <a:latin typeface="Calibri Light" panose="020F0302020204030204"/>
            </a:rPr>
            <a:t> প্রদর্শনী</a:t>
          </a:r>
          <a:r>
            <a:rPr lang="en-US" sz="2700" kern="1200"/>
            <a:t> ও বিক্রয়</a:t>
          </a:r>
        </a:p>
      </dsp:txBody>
      <dsp:txXfrm>
        <a:off x="36239" y="1728903"/>
        <a:ext cx="5043013" cy="669887"/>
      </dsp:txXfrm>
    </dsp:sp>
    <dsp:sp modelId="{F6E4786A-BF3F-439A-8E4D-EECAF66AAED7}">
      <dsp:nvSpPr>
        <dsp:cNvPr id="0" name=""/>
        <dsp:cNvSpPr/>
      </dsp:nvSpPr>
      <dsp:spPr>
        <a:xfrm>
          <a:off x="0" y="2512789"/>
          <a:ext cx="5115491" cy="742365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কৃষকদের মাঝে প্রতিযোগিতার মনোভাব সৃষ্টি করা</a:t>
          </a:r>
        </a:p>
      </dsp:txBody>
      <dsp:txXfrm>
        <a:off x="36239" y="2549028"/>
        <a:ext cx="5043013" cy="669887"/>
      </dsp:txXfrm>
    </dsp:sp>
    <dsp:sp modelId="{B270EF85-609E-4C7B-BA44-C42161DFCBED}">
      <dsp:nvSpPr>
        <dsp:cNvPr id="0" name=""/>
        <dsp:cNvSpPr/>
      </dsp:nvSpPr>
      <dsp:spPr>
        <a:xfrm>
          <a:off x="0" y="3332914"/>
          <a:ext cx="5115491" cy="742365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জন সচেতনতা বৃদ্ধি করা</a:t>
          </a:r>
        </a:p>
      </dsp:txBody>
      <dsp:txXfrm>
        <a:off x="36239" y="3369153"/>
        <a:ext cx="5043013" cy="669887"/>
      </dsp:txXfrm>
    </dsp:sp>
    <dsp:sp modelId="{D39BD840-8284-4B04-A5B4-CF90834E13A4}">
      <dsp:nvSpPr>
        <dsp:cNvPr id="0" name=""/>
        <dsp:cNvSpPr/>
      </dsp:nvSpPr>
      <dsp:spPr>
        <a:xfrm>
          <a:off x="0" y="4153039"/>
          <a:ext cx="5115491" cy="74236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বিভিন্ন কোম্পানিকে উৎসাহিত করা</a:t>
          </a:r>
        </a:p>
      </dsp:txBody>
      <dsp:txXfrm>
        <a:off x="36239" y="4189278"/>
        <a:ext cx="5043013" cy="669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326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751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806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067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046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787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14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202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517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089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l="-1000" t="74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125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flower&#10;&#10;Description generated with very high confidence">
            <a:extLst>
              <a:ext uri="{FF2B5EF4-FFF2-40B4-BE49-F238E27FC236}">
                <a16:creationId xmlns="" xmlns:a16="http://schemas.microsoft.com/office/drawing/2014/main" id="{E4A543E6-9F66-4F90-9AA4-726B9D983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1693"/>
            <a:ext cx="12192000" cy="6849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D4ED59-51A5-4E01-A40F-89C3572B9A09}"/>
              </a:ext>
            </a:extLst>
          </p:cNvPr>
          <p:cNvSpPr txBox="1"/>
          <p:nvPr/>
        </p:nvSpPr>
        <p:spPr>
          <a:xfrm>
            <a:off x="1746849" y="3333750"/>
            <a:ext cx="1044515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dirty="0" err="1">
                <a:latin typeface="Nikosh" pitchFamily="2" charset="0"/>
                <a:cs typeface="Nikosh" pitchFamily="2" charset="0"/>
              </a:rPr>
              <a:t>স্বাগতম</a:t>
            </a:r>
            <a:r>
              <a:rPr lang="en-US" sz="9600" dirty="0">
                <a:latin typeface="Nikosh" pitchFamily="2" charset="0"/>
                <a:cs typeface="Nikosh" pitchFamily="2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0652669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="" xmlns:a16="http://schemas.microsoft.com/office/drawing/2014/main" id="{E8E4C195-FE4F-47F0-A51D-0E31F2BC93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3AF6A671-C637-4547-85F4-51B6D1881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C575CF26-3D3C-4C5A-A2B7-00432016EF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99413ED5-9ED4-4772-BCE4-2BCAE6B12E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8625" y="269325"/>
            <a:ext cx="5346416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A group of people around each other&#10;&#10;Description generated with high confidence">
            <a:extLst>
              <a:ext uri="{FF2B5EF4-FFF2-40B4-BE49-F238E27FC236}">
                <a16:creationId xmlns="" xmlns:a16="http://schemas.microsoft.com/office/drawing/2014/main" id="{D634D6E4-2C00-46F7-A846-FD3C6B380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4" r="996"/>
          <a:stretch/>
        </p:blipFill>
        <p:spPr>
          <a:xfrm>
            <a:off x="914401" y="420005"/>
            <a:ext cx="4902440" cy="2816352"/>
          </a:xfrm>
          <a:prstGeom prst="rect">
            <a:avLst/>
          </a:prstGeom>
        </p:spPr>
      </p:pic>
      <p:pic>
        <p:nvPicPr>
          <p:cNvPr id="11" name="Picture 11" descr="A group of people standing around a table&#10;&#10;Description generated with very high confidence">
            <a:extLst>
              <a:ext uri="{FF2B5EF4-FFF2-40B4-BE49-F238E27FC236}">
                <a16:creationId xmlns="" xmlns:a16="http://schemas.microsoft.com/office/drawing/2014/main" id="{AD3BC818-DD0C-4EBB-8790-FD096168F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3826" r="3" b="3"/>
          <a:stretch/>
        </p:blipFill>
        <p:spPr>
          <a:xfrm>
            <a:off x="914401" y="3444398"/>
            <a:ext cx="4902440" cy="2816352"/>
          </a:xfrm>
          <a:prstGeom prst="rect">
            <a:avLst/>
          </a:prstGeom>
        </p:spPr>
      </p:pic>
      <p:sp>
        <p:nvSpPr>
          <p:cNvPr id="7" name="Scroll: Vertical 6">
            <a:extLst>
              <a:ext uri="{FF2B5EF4-FFF2-40B4-BE49-F238E27FC236}">
                <a16:creationId xmlns="" xmlns:a16="http://schemas.microsoft.com/office/drawing/2014/main" id="{17D6A7D7-6EEC-4286-AAA9-94FAC4908DDF}"/>
              </a:ext>
            </a:extLst>
          </p:cNvPr>
          <p:cNvSpPr/>
          <p:nvPr/>
        </p:nvSpPr>
        <p:spPr>
          <a:xfrm>
            <a:off x="6655128" y="537884"/>
            <a:ext cx="5009028" cy="5636557"/>
          </a:xfrm>
          <a:prstGeom prst="vertic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বৃক্ষ</a:t>
            </a:r>
            <a:r>
              <a:rPr lang="en-US" sz="3600" dirty="0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রোপণে</a:t>
            </a:r>
            <a:r>
              <a:rPr lang="en-US" sz="3600" dirty="0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 </a:t>
            </a:r>
            <a:r>
              <a:rPr lang="en-US" sz="3600" b="0" i="0" u="none" strike="noStrike" dirty="0" err="1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বিশেষ</a:t>
            </a:r>
            <a:r>
              <a:rPr lang="en-US" sz="3600" b="0" i="0" u="none" strike="noStrike" dirty="0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 </a:t>
            </a:r>
            <a:r>
              <a:rPr lang="en-US" sz="3600" b="0" i="0" u="none" strike="noStrike" dirty="0" err="1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অবদানের</a:t>
            </a:r>
            <a:r>
              <a:rPr lang="en-US" sz="3600" b="0" i="0" u="none" strike="noStrike" dirty="0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 </a:t>
            </a:r>
            <a:r>
              <a:rPr lang="en-US" sz="3600" b="0" i="0" u="none" strike="noStrike" dirty="0" err="1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জন্য</a:t>
            </a:r>
            <a:endParaRPr lang="en-US" sz="3600" dirty="0" err="1">
              <a:solidFill>
                <a:schemeClr val="bg2"/>
              </a:solidFill>
              <a:latin typeface="Nikosh" pitchFamily="2" charset="0"/>
              <a:ea typeface="Calibri Light"/>
              <a:cs typeface="Nikosh" pitchFamily="2" charset="0"/>
            </a:endParaRPr>
          </a:p>
          <a:p>
            <a:pPr algn="ctr"/>
            <a:r>
              <a:rPr lang="en-US" sz="3600" b="0" i="0" u="none" strike="noStrike" dirty="0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১৯৯৩ </a:t>
            </a:r>
            <a:r>
              <a:rPr lang="en-US" sz="3600" b="0" i="0" u="none" strike="noStrike" dirty="0" err="1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সাল</a:t>
            </a:r>
            <a:r>
              <a:rPr lang="en-US" sz="3600" b="0" i="0" u="none" strike="noStrike" dirty="0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 </a:t>
            </a:r>
            <a:r>
              <a:rPr lang="en-US" sz="3600" b="0" i="0" u="none" strike="noStrike" dirty="0" err="1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থেকে</a:t>
            </a:r>
            <a:r>
              <a:rPr lang="en-US" sz="3600" b="0" i="0" u="none" strike="noStrike" dirty="0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 </a:t>
            </a:r>
            <a:endParaRPr lang="en-US" sz="3600" dirty="0">
              <a:solidFill>
                <a:schemeClr val="bg2"/>
              </a:solidFill>
              <a:latin typeface="Nikosh" pitchFamily="2" charset="0"/>
              <a:ea typeface="Calibri Light"/>
              <a:cs typeface="Nikosh" pitchFamily="2" charset="0"/>
            </a:endParaRPr>
          </a:p>
          <a:p>
            <a:pPr algn="ctr"/>
            <a:r>
              <a:rPr lang="en-US" sz="3600" b="0" i="0" u="none" strike="noStrike" dirty="0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'</a:t>
            </a:r>
            <a:r>
              <a:rPr lang="en-US" sz="3600" b="0" i="0" u="none" strike="noStrike" dirty="0" err="1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বৃক্ষরোপণে</a:t>
            </a:r>
            <a:r>
              <a:rPr lang="en-US" sz="3600" b="0" i="0" u="none" strike="noStrike" dirty="0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 </a:t>
            </a:r>
            <a:r>
              <a:rPr lang="en-US" sz="3600" b="0" i="0" u="none" strike="noStrike" dirty="0" err="1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প্রধানমন্ত্রীর</a:t>
            </a:r>
            <a:r>
              <a:rPr lang="en-US" sz="3600" b="0" i="0" u="none" strike="noStrike" dirty="0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 </a:t>
            </a:r>
            <a:r>
              <a:rPr lang="en-US" sz="3600" b="0" i="0" u="none" strike="noStrike" dirty="0" err="1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জাতীয়</a:t>
            </a:r>
            <a:r>
              <a:rPr lang="en-US" sz="3600" b="0" i="0" u="none" strike="noStrike" dirty="0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 </a:t>
            </a:r>
            <a:r>
              <a:rPr lang="en-US" sz="3600" b="0" i="0" u="none" strike="noStrike" dirty="0" err="1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পুরস্কার</a:t>
            </a:r>
            <a:r>
              <a:rPr lang="en-US" sz="3600" b="0" i="0" u="none" strike="noStrike" dirty="0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'</a:t>
            </a:r>
            <a:endParaRPr lang="en-US" sz="3600" dirty="0">
              <a:solidFill>
                <a:schemeClr val="bg2"/>
              </a:solidFill>
              <a:latin typeface="Nikosh" pitchFamily="2" charset="0"/>
              <a:ea typeface="Calibri Light"/>
              <a:cs typeface="Nikosh" pitchFamily="2" charset="0"/>
            </a:endParaRPr>
          </a:p>
          <a:p>
            <a:pPr algn="ctr"/>
            <a:r>
              <a:rPr lang="en-US" sz="3600" dirty="0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 </a:t>
            </a:r>
            <a:r>
              <a:rPr lang="en-US" sz="3600" dirty="0" err="1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প্রদান</a:t>
            </a:r>
            <a:r>
              <a:rPr lang="en-US" sz="3600" b="0" i="0" u="none" strike="noStrike" dirty="0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 </a:t>
            </a:r>
            <a:r>
              <a:rPr lang="en-US" sz="3600" b="0" i="0" u="none" strike="noStrike" dirty="0" err="1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করা</a:t>
            </a:r>
            <a:r>
              <a:rPr lang="en-US" sz="3600" b="0" i="0" u="none" strike="noStrike" dirty="0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 </a:t>
            </a:r>
            <a:r>
              <a:rPr lang="en-US" sz="3600" b="0" i="0" u="none" strike="noStrike" dirty="0" err="1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হচ্ছে</a:t>
            </a:r>
            <a:r>
              <a:rPr lang="en-US" sz="3600" b="0" i="0" u="none" strike="noStrike" dirty="0">
                <a:solidFill>
                  <a:schemeClr val="bg2"/>
                </a:solidFill>
                <a:latin typeface="Nikosh" pitchFamily="2" charset="0"/>
                <a:ea typeface="Calibri Light"/>
                <a:cs typeface="Nikosh" pitchFamily="2" charset="0"/>
              </a:rPr>
              <a:t>।</a:t>
            </a:r>
            <a:r>
              <a:rPr lang="en-US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 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755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9CD2D09-B1BB-4DF5-9E1C-3D21B21EDE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BCDC10-FDC0-4FFD-B535-0FFBAF115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33600"/>
            <a:ext cx="5867400" cy="3962400"/>
          </a:xfr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হস্তান্তর</a:t>
            </a:r>
            <a:endParaRPr lang="en-US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আধুনিক</a:t>
            </a:r>
            <a:r>
              <a:rPr lang="en-US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প্রযুক্তিতে</a:t>
            </a:r>
            <a:r>
              <a:rPr lang="en-US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আস্থা</a:t>
            </a:r>
            <a:r>
              <a:rPr lang="en-US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বৃদ্ধি</a:t>
            </a:r>
            <a:endParaRPr lang="en-US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উৎপাদনে</a:t>
            </a:r>
            <a:r>
              <a:rPr lang="en-US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আধুনিকতা</a:t>
            </a:r>
            <a:endParaRPr lang="en-US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আয়</a:t>
            </a:r>
            <a:r>
              <a:rPr lang="en-US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বৃদ্ধি</a:t>
            </a:r>
            <a:endParaRPr lang="en-US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বাজারজাতকরনে</a:t>
            </a:r>
            <a:r>
              <a:rPr lang="en-US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সুবিধা</a:t>
            </a:r>
            <a:endParaRPr lang="en-US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কর্মসংস্থানের</a:t>
            </a:r>
            <a:r>
              <a:rPr lang="en-US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সুযোগ</a:t>
            </a:r>
            <a:r>
              <a:rPr lang="en-US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সৃষ্টি</a:t>
            </a:r>
            <a:endParaRPr lang="en-US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দারিদ্র</a:t>
            </a:r>
            <a:r>
              <a:rPr lang="en-US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বিমোচন</a:t>
            </a:r>
            <a:endParaRPr lang="en-US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পরিবেশের</a:t>
            </a:r>
            <a:r>
              <a:rPr lang="en-US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উন্নয়ন</a:t>
            </a:r>
            <a:r>
              <a:rPr lang="en-US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অর্থনৈতিক</a:t>
            </a:r>
            <a:r>
              <a:rPr lang="en-US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উন্নয়ন</a:t>
            </a:r>
            <a:endParaRPr lang="en-US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4" descr="A group of people sitting at a park&#10;&#10;Description generated with very high confidence">
            <a:extLst>
              <a:ext uri="{FF2B5EF4-FFF2-40B4-BE49-F238E27FC236}">
                <a16:creationId xmlns="" xmlns:a16="http://schemas.microsoft.com/office/drawing/2014/main" id="{70AA4C6F-DEA4-4B8F-850C-8638017A8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3" b="6504"/>
          <a:stretch/>
        </p:blipFill>
        <p:spPr>
          <a:xfrm>
            <a:off x="7282305" y="770037"/>
            <a:ext cx="4909696" cy="5649813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10" name="Oval 9"/>
          <p:cNvSpPr/>
          <p:nvPr/>
        </p:nvSpPr>
        <p:spPr>
          <a:xfrm>
            <a:off x="628650" y="457200"/>
            <a:ext cx="5105400" cy="14668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32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অর্থনীতিতে</a:t>
            </a:r>
            <a:r>
              <a:rPr lang="en-US" sz="32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কৃষি</a:t>
            </a:r>
            <a:r>
              <a:rPr lang="en-US" sz="32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বৃক্ষ</a:t>
            </a:r>
            <a:r>
              <a:rPr lang="en-US" sz="32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মেলার</a:t>
            </a:r>
            <a:r>
              <a:rPr lang="en-US" sz="32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উপযোগিতা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5355487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="" xmlns:a16="http://schemas.microsoft.com/office/drawing/2014/main" id="{AEF0A2B8-DCF8-4F1C-8F24-08980DAF3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7EA2FCBD-319F-4A4F-9834-E50E3DD2A0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0864" y="549275"/>
            <a:ext cx="11088686" cy="5757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1E4BBC2-B3A9-492F-B74A-176A73C31303}"/>
              </a:ext>
            </a:extLst>
          </p:cNvPr>
          <p:cNvSpPr txBox="1"/>
          <p:nvPr/>
        </p:nvSpPr>
        <p:spPr>
          <a:xfrm>
            <a:off x="824049" y="3482113"/>
            <a:ext cx="3557451" cy="14327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dirty="0" err="1">
                <a:latin typeface="Nikosh" pitchFamily="2" charset="0"/>
                <a:cs typeface="Nikosh" pitchFamily="2" charset="0"/>
              </a:rPr>
              <a:t>কৃষি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বৃক্ষ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মেলার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সমস্যার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4FE08CBB-74BB-4268-A8F4-766CDCAC0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3" r="4502" b="-1"/>
          <a:stretch/>
        </p:blipFill>
        <p:spPr>
          <a:xfrm>
            <a:off x="4619625" y="549275"/>
            <a:ext cx="7019924" cy="5603876"/>
          </a:xfrm>
          <a:prstGeom prst="rect">
            <a:avLst/>
          </a:prstGeom>
          <a:effectLst/>
        </p:spPr>
      </p:pic>
      <p:sp>
        <p:nvSpPr>
          <p:cNvPr id="11" name="Smiley Face 10"/>
          <p:cNvSpPr/>
          <p:nvPr/>
        </p:nvSpPr>
        <p:spPr>
          <a:xfrm>
            <a:off x="1238250" y="800100"/>
            <a:ext cx="3086100" cy="18478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6916895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="" xmlns:a16="http://schemas.microsoft.com/office/drawing/2014/main" id="{F94AA2BD-2E3F-4B1D-8127-5744B81153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60800F-AFA0-43E8-BFA2-CD080EE8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 dirty="0">
                <a:cs typeface="Calibri Light"/>
              </a:rPr>
              <a:t/>
            </a:r>
            <a:br>
              <a:rPr lang="en-US" sz="3400" dirty="0">
                <a:cs typeface="Calibri Light"/>
              </a:rPr>
            </a:br>
            <a:endParaRPr lang="en-US" sz="3400" dirty="0">
              <a:cs typeface="Calibri Light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="" xmlns:a16="http://schemas.microsoft.com/office/drawing/2014/main" id="{4BD02261-2DC8-4AA8-9E16-7751AE8924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DDCB69-BD16-42A1-8598-90D3F4A57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8" y="2688336"/>
            <a:ext cx="4770121" cy="3584448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3200" dirty="0" err="1">
                <a:latin typeface="Nikosh" pitchFamily="2" charset="0"/>
                <a:cs typeface="Nikosh" pitchFamily="2" charset="0"/>
              </a:rPr>
              <a:t>কৃষি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মেলা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আয়োজন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কেন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? </a:t>
            </a:r>
          </a:p>
          <a:p>
            <a:r>
              <a:rPr lang="en-US" sz="3200" dirty="0" err="1">
                <a:latin typeface="Nikosh" pitchFamily="2" charset="0"/>
                <a:cs typeface="Nikosh" pitchFamily="2" charset="0"/>
              </a:rPr>
              <a:t>মেলায়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প্রতিপাদ্য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কেন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নির্ধারণ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3200" dirty="0" err="1">
                <a:latin typeface="Nikosh" pitchFamily="2" charset="0"/>
                <a:cs typeface="Nikosh" pitchFamily="2" charset="0"/>
              </a:rPr>
              <a:t>বৃক্ষ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মেলায়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পন্য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সামগ্রী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প্রদর্শিত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হয়ে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3200" dirty="0" err="1">
                <a:latin typeface="Nikosh" pitchFamily="2" charset="0"/>
                <a:cs typeface="Nikosh" pitchFamily="2" charset="0"/>
              </a:rPr>
              <a:t>পরিবেশের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উন্নয়নে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মেলার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 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ভুমিকা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কি</a:t>
            </a:r>
            <a:r>
              <a:rPr lang="en-US" sz="1800" dirty="0">
                <a:cs typeface="Calibri"/>
              </a:rPr>
              <a:t>?</a:t>
            </a:r>
          </a:p>
        </p:txBody>
      </p:sp>
      <p:pic>
        <p:nvPicPr>
          <p:cNvPr id="4" name="Picture 4" descr="A group of people standing in front of a flower&#10;&#10;Description generated with very high confidence">
            <a:extLst>
              <a:ext uri="{FF2B5EF4-FFF2-40B4-BE49-F238E27FC236}">
                <a16:creationId xmlns="" xmlns:a16="http://schemas.microsoft.com/office/drawing/2014/main" id="{FA48E87E-DA4F-4C65-864D-A48B7101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3" r="19543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8" name="Explosion 1 7"/>
          <p:cNvSpPr/>
          <p:nvPr/>
        </p:nvSpPr>
        <p:spPr>
          <a:xfrm>
            <a:off x="590550" y="0"/>
            <a:ext cx="4076700" cy="22669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মুল্যায়ন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733544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A0E4E09-FC02-4ADC-951A-3FFA90B6FE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erson sitting at a table&#10;&#10;Description generated with very high confidence">
            <a:extLst>
              <a:ext uri="{FF2B5EF4-FFF2-40B4-BE49-F238E27FC236}">
                <a16:creationId xmlns="" xmlns:a16="http://schemas.microsoft.com/office/drawing/2014/main" id="{F45E8FDE-8401-4356-BBA3-23A6AD68F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4992" r="22490" b="-2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4F266AD-725B-4A9D-B448-4C000F95CB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ADCF7953-AE9B-4DA0-B315-AAC7C3223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550" y="3143250"/>
            <a:ext cx="5543549" cy="2533650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6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পরিদর্শন</a:t>
            </a:r>
            <a:r>
              <a:rPr lang="en-US" sz="36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কৃষি</a:t>
            </a:r>
            <a:r>
              <a:rPr lang="en-US" sz="36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বৃক্ষ</a:t>
            </a:r>
            <a:r>
              <a:rPr lang="en-US" sz="36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মেলা</a:t>
            </a:r>
            <a:r>
              <a:rPr lang="en-US" sz="36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36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প্রতিবেদন</a:t>
            </a:r>
            <a:r>
              <a:rPr lang="en-US" sz="36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36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করো</a:t>
            </a:r>
            <a:r>
              <a:rPr lang="en-US" sz="36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153150" y="381000"/>
            <a:ext cx="3810000" cy="2362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54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5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7486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E8692C0E-60E1-439F-A1D6-F1CABA5F96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09F39484-59F7-4CB4-A95F-9898169CA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05" b="10725"/>
          <a:stretch/>
        </p:blipFill>
        <p:spPr>
          <a:xfrm>
            <a:off x="797264" y="401541"/>
            <a:ext cx="10689336" cy="55713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1DC99DB-7E80-4D1E-9069-4489287AE7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264" y="6338062"/>
            <a:ext cx="1068933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1B0B4C7-ED1F-47FB-AA86-5C0CF97DC4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059424" y="4216653"/>
            <a:ext cx="73152" cy="4206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600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A4F191-844A-4506-9839-B4E99858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00051"/>
            <a:ext cx="4762500" cy="85725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BCC55ACC-A2F6-403C-A3A4-D59B3734D4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person wearing glasses&#10;&#10;Description generated with very high confidence">
            <a:extLst>
              <a:ext uri="{FF2B5EF4-FFF2-40B4-BE49-F238E27FC236}">
                <a16:creationId xmlns="" xmlns:a16="http://schemas.microsoft.com/office/drawing/2014/main" id="{257E9358-0A56-4F30-BCDB-913FDC485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64" r="-1" b="14713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7" name="Scroll: Horizontal 6">
            <a:extLst>
              <a:ext uri="{FF2B5EF4-FFF2-40B4-BE49-F238E27FC236}">
                <a16:creationId xmlns="" xmlns:a16="http://schemas.microsoft.com/office/drawing/2014/main" id="{A8BC0C8C-4457-4CCA-9D5A-D967C0F2BC06}"/>
              </a:ext>
            </a:extLst>
          </p:cNvPr>
          <p:cNvSpPr/>
          <p:nvPr/>
        </p:nvSpPr>
        <p:spPr>
          <a:xfrm>
            <a:off x="933451" y="4393233"/>
            <a:ext cx="4171950" cy="219973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বিষয়ঃ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কৃষি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শিক্ষা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" pitchFamily="2" charset="0"/>
              <a:ea typeface="+mn-lt"/>
              <a:cs typeface="Nikosh" pitchFamily="2" charset="0"/>
            </a:endParaRPr>
          </a:p>
          <a:p>
            <a:pPr algn="ctr"/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শ্রেণিঃ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দ্বাদশ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" pitchFamily="2" charset="0"/>
              <a:ea typeface="+mn-lt"/>
              <a:cs typeface="Nikosh" pitchFamily="2" charset="0"/>
            </a:endParaRPr>
          </a:p>
          <a:p>
            <a:pPr algn="ctr"/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অধ্যায়ঃ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চতুর্থ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" y="1524000"/>
            <a:ext cx="4724400" cy="2628900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মাহমুদা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নাছরিন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 ​</a:t>
            </a:r>
          </a:p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​</a:t>
            </a:r>
          </a:p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কৃষি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)​</a:t>
            </a:r>
          </a:p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হাফেজ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জিয়াউর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রহমান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ডিগ্রি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কলেজ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​</a:t>
            </a:r>
          </a:p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শ্যামগঞ্জ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পূর্বধলা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নেত্রকোনা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21674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="" xmlns:a16="http://schemas.microsoft.com/office/drawing/2014/main" id="{6C9ECD1F-1B32-4E48-9736-A1BC9A3237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D287A1-DF59-444B-9A6A-D37DC7AD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66" y="1562100"/>
            <a:ext cx="2764983" cy="33070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 err="1">
                <a:latin typeface="Nikosh" pitchFamily="2" charset="0"/>
                <a:ea typeface="+mj-lt"/>
                <a:cs typeface="Nikosh" pitchFamily="2" charset="0"/>
              </a:rPr>
              <a:t>আজকের</a:t>
            </a:r>
            <a:r>
              <a:rPr lang="en-US" sz="3700" dirty="0">
                <a:latin typeface="Nikosh" pitchFamily="2" charset="0"/>
                <a:ea typeface="+mj-lt"/>
                <a:cs typeface="Nikosh" pitchFamily="2" charset="0"/>
              </a:rPr>
              <a:t> </a:t>
            </a:r>
            <a:r>
              <a:rPr lang="en-US" sz="3700" dirty="0" err="1" smtClean="0">
                <a:latin typeface="Nikosh" pitchFamily="2" charset="0"/>
                <a:ea typeface="+mj-lt"/>
                <a:cs typeface="Nikosh" pitchFamily="2" charset="0"/>
              </a:rPr>
              <a:t>পাঠঃ</a:t>
            </a:r>
            <a:r>
              <a:rPr lang="en-US" sz="3700" dirty="0" smtClean="0">
                <a:latin typeface="Nikosh" pitchFamily="2" charset="0"/>
                <a:ea typeface="+mj-lt"/>
                <a:cs typeface="Nikosh" pitchFamily="2" charset="0"/>
              </a:rPr>
              <a:t/>
            </a:r>
            <a:br>
              <a:rPr lang="en-US" sz="3700" dirty="0" smtClean="0">
                <a:latin typeface="Nikosh" pitchFamily="2" charset="0"/>
                <a:ea typeface="+mj-lt"/>
                <a:cs typeface="Nikosh" pitchFamily="2" charset="0"/>
              </a:rPr>
            </a:br>
            <a:r>
              <a:rPr lang="en-US" sz="3700" dirty="0">
                <a:latin typeface="Nikosh" pitchFamily="2" charset="0"/>
                <a:ea typeface="+mj-lt"/>
                <a:cs typeface="Nikosh" pitchFamily="2" charset="0"/>
              </a:rPr>
              <a:t/>
            </a:r>
            <a:br>
              <a:rPr lang="en-US" sz="3700" dirty="0">
                <a:latin typeface="Nikosh" pitchFamily="2" charset="0"/>
                <a:ea typeface="+mj-lt"/>
                <a:cs typeface="Nikosh" pitchFamily="2" charset="0"/>
              </a:rPr>
            </a:br>
            <a:r>
              <a:rPr lang="en-US" sz="3700" dirty="0" err="1">
                <a:latin typeface="Nikosh" pitchFamily="2" charset="0"/>
                <a:ea typeface="+mj-lt"/>
                <a:cs typeface="Nikosh" pitchFamily="2" charset="0"/>
              </a:rPr>
              <a:t>কৃষি</a:t>
            </a:r>
            <a:r>
              <a:rPr lang="en-US" sz="3700" dirty="0">
                <a:latin typeface="Nikosh" pitchFamily="2" charset="0"/>
                <a:ea typeface="+mj-lt"/>
                <a:cs typeface="Nikosh" pitchFamily="2" charset="0"/>
              </a:rPr>
              <a:t> </a:t>
            </a:r>
            <a:r>
              <a:rPr lang="en-US" sz="3700" dirty="0" err="1">
                <a:latin typeface="Nikosh" pitchFamily="2" charset="0"/>
                <a:ea typeface="+mj-lt"/>
                <a:cs typeface="Nikosh" pitchFamily="2" charset="0"/>
              </a:rPr>
              <a:t>মেলা</a:t>
            </a:r>
            <a:r>
              <a:rPr lang="en-US" sz="3700" dirty="0">
                <a:latin typeface="Nikosh" pitchFamily="2" charset="0"/>
                <a:ea typeface="+mj-lt"/>
                <a:cs typeface="Nikosh" pitchFamily="2" charset="0"/>
              </a:rPr>
              <a:t> </a:t>
            </a:r>
            <a:r>
              <a:rPr lang="en-US" sz="3700" dirty="0" smtClean="0">
                <a:latin typeface="Nikosh" pitchFamily="2" charset="0"/>
                <a:ea typeface="+mj-lt"/>
                <a:cs typeface="Nikosh" pitchFamily="2" charset="0"/>
              </a:rPr>
              <a:t/>
            </a:r>
            <a:br>
              <a:rPr lang="en-US" sz="3700" dirty="0" smtClean="0">
                <a:latin typeface="Nikosh" pitchFamily="2" charset="0"/>
                <a:ea typeface="+mj-lt"/>
                <a:cs typeface="Nikosh" pitchFamily="2" charset="0"/>
              </a:rPr>
            </a:br>
            <a:r>
              <a:rPr lang="en-US" sz="3700" dirty="0" smtClean="0">
                <a:latin typeface="Nikosh" pitchFamily="2" charset="0"/>
                <a:ea typeface="+mj-lt"/>
                <a:cs typeface="Nikosh" pitchFamily="2" charset="0"/>
              </a:rPr>
              <a:t>ও </a:t>
            </a:r>
            <a:br>
              <a:rPr lang="en-US" sz="3700" dirty="0" smtClean="0">
                <a:latin typeface="Nikosh" pitchFamily="2" charset="0"/>
                <a:ea typeface="+mj-lt"/>
                <a:cs typeface="Nikosh" pitchFamily="2" charset="0"/>
              </a:rPr>
            </a:br>
            <a:r>
              <a:rPr lang="en-US" sz="3700" dirty="0" err="1" smtClean="0">
                <a:latin typeface="Nikosh" pitchFamily="2" charset="0"/>
                <a:ea typeface="+mj-lt"/>
                <a:cs typeface="Nikosh" pitchFamily="2" charset="0"/>
              </a:rPr>
              <a:t>বৃক্ষ</a:t>
            </a:r>
            <a:r>
              <a:rPr lang="en-US" sz="3700" dirty="0" smtClean="0">
                <a:latin typeface="Nikosh" pitchFamily="2" charset="0"/>
                <a:ea typeface="+mj-lt"/>
                <a:cs typeface="Nikosh" pitchFamily="2" charset="0"/>
              </a:rPr>
              <a:t> </a:t>
            </a:r>
            <a:r>
              <a:rPr lang="en-US" sz="3700" dirty="0" err="1">
                <a:latin typeface="Nikosh" pitchFamily="2" charset="0"/>
                <a:ea typeface="+mj-lt"/>
                <a:cs typeface="Nikosh" pitchFamily="2" charset="0"/>
              </a:rPr>
              <a:t>মেলা</a:t>
            </a:r>
            <a:endParaRPr lang="en-US" sz="3700" dirty="0">
              <a:latin typeface="Nikosh" pitchFamily="2" charset="0"/>
              <a:ea typeface="+mj-lt"/>
              <a:cs typeface="Nikosh" pitchFamily="2" charset="0"/>
            </a:endParaRPr>
          </a:p>
          <a:p>
            <a:endParaRPr lang="en-US" sz="3700" kern="1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0F533E9-6690-41A8-A372-4C6C622D0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2522480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042549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07283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 descr="A group of people pos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7869CE31-7F3E-49FB-9E61-5D5E718EA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60" b="467"/>
          <a:stretch/>
        </p:blipFill>
        <p:spPr>
          <a:xfrm>
            <a:off x="4054251" y="883463"/>
            <a:ext cx="3721608" cy="2542032"/>
          </a:xfrm>
          <a:prstGeom prst="rect">
            <a:avLst/>
          </a:prstGeom>
        </p:spPr>
      </p:pic>
      <p:pic>
        <p:nvPicPr>
          <p:cNvPr id="7" name="Picture 4" descr="A person standing in a garden&#10;&#10;Description generated with very high confidence">
            <a:extLst>
              <a:ext uri="{FF2B5EF4-FFF2-40B4-BE49-F238E27FC236}">
                <a16:creationId xmlns="" xmlns:a16="http://schemas.microsoft.com/office/drawing/2014/main" id="{52C440D9-EA2C-4C3B-9C10-5CC4F028A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" b="3"/>
          <a:stretch/>
        </p:blipFill>
        <p:spPr>
          <a:xfrm>
            <a:off x="7910946" y="883463"/>
            <a:ext cx="3719192" cy="2542032"/>
          </a:xfrm>
          <a:prstGeom prst="rect">
            <a:avLst/>
          </a:prstGeom>
        </p:spPr>
      </p:pic>
      <p:pic>
        <p:nvPicPr>
          <p:cNvPr id="5" name="Picture 6" descr="A group of people near a sign&#10;&#10;Description generated with high confidence">
            <a:extLst>
              <a:ext uri="{FF2B5EF4-FFF2-40B4-BE49-F238E27FC236}">
                <a16:creationId xmlns="" xmlns:a16="http://schemas.microsoft.com/office/drawing/2014/main" id="{FFF740AE-1368-4AC4-91BB-D173200BA8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47" b="5"/>
          <a:stretch/>
        </p:blipFill>
        <p:spPr>
          <a:xfrm>
            <a:off x="4054251" y="3548348"/>
            <a:ext cx="3721608" cy="2542032"/>
          </a:xfrm>
          <a:prstGeom prst="rect">
            <a:avLst/>
          </a:prstGeom>
        </p:spPr>
      </p:pic>
      <p:pic>
        <p:nvPicPr>
          <p:cNvPr id="11" name="Picture 7" descr="A person standing in front of a store&#10;&#10;Description generated with very high confidence">
            <a:extLst>
              <a:ext uri="{FF2B5EF4-FFF2-40B4-BE49-F238E27FC236}">
                <a16:creationId xmlns="" xmlns:a16="http://schemas.microsoft.com/office/drawing/2014/main" id="{6729654B-03F8-4121-BCB9-6B2356CA0E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8602" r="11291" b="-4"/>
          <a:stretch/>
        </p:blipFill>
        <p:spPr>
          <a:xfrm>
            <a:off x="7916372" y="3548347"/>
            <a:ext cx="3719192" cy="2542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03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tree in a yard&#10;&#10;Description generated with very high confidence">
            <a:extLst>
              <a:ext uri="{FF2B5EF4-FFF2-40B4-BE49-F238E27FC236}">
                <a16:creationId xmlns="" xmlns:a16="http://schemas.microsoft.com/office/drawing/2014/main" id="{DD6D1566-8916-42AE-8D1A-5320C5B5E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03" r="9091" b="20915"/>
          <a:stretch/>
        </p:blipFill>
        <p:spPr>
          <a:xfrm>
            <a:off x="20" y="10"/>
            <a:ext cx="12191980" cy="62864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862BE82-D00D-42C1-BF16-93AA37870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6D92C2D-1D3D-4974-918C-06579FB354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492A50-6455-4A50-88D9-2F4E6F244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09141"/>
            <a:ext cx="2381251" cy="75766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Nikosh" pitchFamily="2" charset="0"/>
                <a:cs typeface="Nikosh" pitchFamily="2" charset="0"/>
              </a:rPr>
              <a:t>শিখন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ফল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718978-573C-44F6-87EE-85E925A3E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93472"/>
            <a:ext cx="5353050" cy="344532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q"/>
            </a:pP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কৃষি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মেলা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ও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বৃক্ষ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মেলা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সম্পর্কে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ধারনা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লাভ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করতে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পারবে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>
              <a:buFont typeface="Wingdings" panose="020B0604020202020204" pitchFamily="34" charset="0"/>
              <a:buChar char="q"/>
            </a:pP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কৃষি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মেলা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ও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বৃক্ষ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মেলার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উদ্দেশ্য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 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ব্যাখ্যা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করতে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পারবে</a:t>
            </a:r>
            <a:endParaRPr lang="en-US" sz="2400" dirty="0">
              <a:latin typeface="Nikosh" pitchFamily="2" charset="0"/>
              <a:ea typeface="+mn-lt"/>
              <a:cs typeface="Nikosh" pitchFamily="2" charset="0"/>
            </a:endParaRPr>
          </a:p>
          <a:p>
            <a:pPr>
              <a:buFont typeface="Wingdings" panose="020B0604020202020204" pitchFamily="34" charset="0"/>
              <a:buChar char="q"/>
            </a:pP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কৃষি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মেলা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ও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বৃক্ষ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মেলার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বৈশিষ্ট্য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বর্ণনা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করতে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পারবে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>
              <a:buFont typeface="Wingdings" panose="020B0604020202020204" pitchFamily="34" charset="0"/>
              <a:buChar char="q"/>
            </a:pPr>
            <a:r>
              <a:rPr lang="en-US" sz="2400" dirty="0" err="1"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অর্থনীতিতে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 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কৃষি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মেলা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ও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বৃক্ষ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মেলার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উপযোগিতা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মুল্যায়ন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করতে</a:t>
            </a:r>
            <a:r>
              <a:rPr lang="en-US" sz="24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পারবে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endParaRPr lang="en-US" sz="1800" dirty="0"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50" y="1428750"/>
            <a:ext cx="3638550" cy="4339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এই পাঠ শেষে শিক্ষার্থীরা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20325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95B901-959A-4D83-8F36-F30432EE5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933787"/>
            <a:ext cx="7772400" cy="1012806"/>
          </a:xfrm>
          <a:solidFill>
            <a:srgbClr val="FFFFFF">
              <a:alpha val="10000"/>
            </a:srgb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Nikosh" pitchFamily="2" charset="0"/>
                <a:cs typeface="Nikosh" pitchFamily="2" charset="0"/>
              </a:rPr>
              <a:t>মেলা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বুঝায়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4" name="Picture 4" descr="A group of people flying colorful kites&#10;&#10;Description generated with high confidence">
            <a:extLst>
              <a:ext uri="{FF2B5EF4-FFF2-40B4-BE49-F238E27FC236}">
                <a16:creationId xmlns="" xmlns:a16="http://schemas.microsoft.com/office/drawing/2014/main" id="{3655A622-D59D-4857-9A96-A9169490E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5329"/>
          <a:stretch/>
        </p:blipFill>
        <p:spPr>
          <a:xfrm>
            <a:off x="1390650" y="2433099"/>
            <a:ext cx="4437063" cy="2505075"/>
          </a:xfrm>
          <a:prstGeom prst="rect">
            <a:avLst/>
          </a:prstGeom>
        </p:spPr>
      </p:pic>
      <p:pic>
        <p:nvPicPr>
          <p:cNvPr id="10" name="Picture 10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8273CF72-18FA-435E-93C2-2FF7E3409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0650" y="5106988"/>
            <a:ext cx="9410700" cy="658813"/>
          </a:xfrm>
        </p:spPr>
      </p:pic>
      <p:pic>
        <p:nvPicPr>
          <p:cNvPr id="11" name="Picture 12" descr="A group of people standing in front of a crowd&#10;&#10;Description generated with very high confidence">
            <a:extLst>
              <a:ext uri="{FF2B5EF4-FFF2-40B4-BE49-F238E27FC236}">
                <a16:creationId xmlns="" xmlns:a16="http://schemas.microsoft.com/office/drawing/2014/main" id="{0B16D04A-8C0A-48F6-B18C-F0ADE254E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772" y="2318080"/>
            <a:ext cx="4891088" cy="2505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42302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AA19B6-8FFB-475E-B77E-2C40472D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86050"/>
            <a:ext cx="7258050" cy="2286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000" dirty="0"/>
              <a:t> 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কৃষি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মেলা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কাকে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? </a:t>
            </a:r>
          </a:p>
          <a:p>
            <a:r>
              <a:rPr lang="en-US" sz="3200" dirty="0">
                <a:latin typeface="Nikosh" pitchFamily="2" charset="0"/>
                <a:cs typeface="Nikosh" pitchFamily="2" charset="0"/>
              </a:rPr>
              <a:t/>
            </a:r>
            <a:br>
              <a:rPr lang="en-US" sz="3200" dirty="0">
                <a:latin typeface="Nikosh" pitchFamily="2" charset="0"/>
                <a:cs typeface="Nikosh" pitchFamily="2" charset="0"/>
              </a:rPr>
            </a:br>
            <a:r>
              <a:rPr lang="en-US" sz="3200" dirty="0" err="1">
                <a:latin typeface="Nikosh" pitchFamily="2" charset="0"/>
                <a:cs typeface="Nikosh" pitchFamily="2" charset="0"/>
              </a:rPr>
              <a:t>যে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মেলায়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কৃষি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পণ্য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তথা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বিরল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জাতের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ফসল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পোল্ট্রি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গবাদিপশু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মৎস্য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 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কৃষি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উপকরন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প্রদর্শন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বিক্রয়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হস্তান্তর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 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কৃষি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মেলা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বলে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4CC37E-CFB2-48D0-AAA1-46D94F809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7050" y="5181600"/>
            <a:ext cx="8839200" cy="14478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বৃক্ষ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মেলা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কাকে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 </a:t>
            </a:r>
          </a:p>
          <a:p>
            <a:pPr>
              <a:spcAft>
                <a:spcPts val="600"/>
              </a:spcAft>
            </a:pP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মেলায়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বনজ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সম্পদ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সম্পর্কিত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প্রদর্শনীর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জনসাধারনের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বৃক্ষের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চারা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উৎপাদন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বৃক্ষ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রোপণ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সংরক্ষন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সুষ্ঠু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আগ্রহ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সৃষ্টির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প্রয়াস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চালানো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বৃক্ষ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মেলা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8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BF1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standing in front of a produce stand&#10;&#10;Description generated with very high confidence">
            <a:extLst>
              <a:ext uri="{FF2B5EF4-FFF2-40B4-BE49-F238E27FC236}">
                <a16:creationId xmlns="" xmlns:a16="http://schemas.microsoft.com/office/drawing/2014/main" id="{9C7E170F-3210-49AD-8ED2-52826D13C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39" r="10445" b="2"/>
          <a:stretch/>
        </p:blipFill>
        <p:spPr>
          <a:xfrm>
            <a:off x="6492113" y="10"/>
            <a:ext cx="5699887" cy="4059234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655646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499AD7B-99D4-4755-8966-F7BA042690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A06F89A-489D-4383-94C5-42F7FF2E9A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F13D97-2693-4DAE-91A1-3B70B5457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970021" cy="2529714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কৃষি</a:t>
            </a:r>
            <a:r>
              <a:rPr lang="en-US" sz="4000" dirty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মেলার</a:t>
            </a:r>
            <a:r>
              <a:rPr lang="en-US" sz="4000" dirty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উদ্দেশ্য</a:t>
            </a:r>
            <a:r>
              <a:rPr lang="en-US" sz="4000" dirty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গুরুত্ব</a:t>
            </a:r>
            <a:endParaRPr lang="en-US" sz="4000" dirty="0">
              <a:solidFill>
                <a:srgbClr val="FFFFFF"/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="" xmlns:a16="http://schemas.microsoft.com/office/drawing/2014/main" id="{053BF448-083E-4C1D-87A9-A5358108F5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21980157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46367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="" xmlns:a16="http://schemas.microsoft.com/office/drawing/2014/main" id="{A81E7530-396C-45F0-92F4-A885648D16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large tree in a forest&#10;&#10;Description generated with very high confidence">
            <a:extLst>
              <a:ext uri="{FF2B5EF4-FFF2-40B4-BE49-F238E27FC236}">
                <a16:creationId xmlns="" xmlns:a16="http://schemas.microsoft.com/office/drawing/2014/main" id="{7B58F75B-F29B-42F8-A5E9-9F7665CBE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169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22" name="Rectangle 25">
            <a:extLst>
              <a:ext uri="{FF2B5EF4-FFF2-40B4-BE49-F238E27FC236}">
                <a16:creationId xmlns="" xmlns:a16="http://schemas.microsoft.com/office/drawing/2014/main" id="{7316481C-0A49-4796-812B-0D64F063B7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A5271697-90F1-4A23-8EF2-0179F2EAFA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D9F5512A-48E1-4C07-B75E-3CCC517B68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5F14B4-4A54-40ED-A06D-759D1F06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90800"/>
            <a:ext cx="6822130" cy="4267200"/>
          </a:xfr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বৃক্ষ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রোপণের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 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গুরুত্ব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সম্প্রচারের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জনগণকে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বৃক্ষ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রোপণে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উদ্বুদ্ধ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করা</a:t>
            </a:r>
            <a:endParaRPr lang="en-US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আগ্রহী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প্রতিষ্ঠানগুলোতে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বন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বিভাগ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বিনামুল্যে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চারা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সরবরাহ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করা</a:t>
            </a:r>
            <a:endParaRPr lang="en-US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প্রযুক্তির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প্রচার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প্রসার</a:t>
            </a:r>
            <a:endParaRPr lang="en-US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নারীদের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কর্মসংস্থানের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সুযোগ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অনেক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প্রকারের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বিরল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মুল্যবান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প্রজাতির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চারা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প্রাপ্তির</a:t>
            </a:r>
            <a:r>
              <a: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সুযোগ</a:t>
            </a:r>
            <a:endParaRPr lang="en-US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DDB01A1-2982-4714-A369-27DC6E8ED3A7}"/>
              </a:ext>
            </a:extLst>
          </p:cNvPr>
          <p:cNvSpPr/>
          <p:nvPr/>
        </p:nvSpPr>
        <p:spPr>
          <a:xfrm>
            <a:off x="8527118" y="4616263"/>
            <a:ext cx="3436282" cy="1546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" pitchFamily="2" charset="0"/>
                <a:cs typeface="Nikosh" pitchFamily="2" charset="0"/>
              </a:rPr>
              <a:t>কৃষি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মেলার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আয়োজক</a:t>
            </a:r>
          </a:p>
          <a:p>
            <a:pPr algn="ctr"/>
            <a:r>
              <a:rPr lang="en-US" sz="2400" dirty="0" err="1">
                <a:latin typeface="Nikosh" pitchFamily="2" charset="0"/>
                <a:cs typeface="Nikosh" pitchFamily="2" charset="0"/>
              </a:rPr>
              <a:t>কৃষি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মন্ত্রনালয়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BEBB7894-7F13-4132-8290-BD2F6A17DC9D}"/>
              </a:ext>
            </a:extLst>
          </p:cNvPr>
          <p:cNvSpPr/>
          <p:nvPr/>
        </p:nvSpPr>
        <p:spPr>
          <a:xfrm>
            <a:off x="8468286" y="2506757"/>
            <a:ext cx="3496234" cy="1445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" pitchFamily="2" charset="0"/>
                <a:cs typeface="Nikosh" pitchFamily="2" charset="0"/>
              </a:rPr>
              <a:t>বৃক্ষ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মেলার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আয়োজক</a:t>
            </a:r>
          </a:p>
          <a:p>
            <a:pPr algn="ctr"/>
            <a:r>
              <a:rPr lang="en-US" sz="2400" dirty="0" err="1"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  ও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মন্ত্রনালয়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7B8EE98-80F1-4FCB-BD0A-83F0BE7BD949}"/>
              </a:ext>
            </a:extLst>
          </p:cNvPr>
          <p:cNvSpPr/>
          <p:nvPr/>
        </p:nvSpPr>
        <p:spPr>
          <a:xfrm>
            <a:off x="8468846" y="500343"/>
            <a:ext cx="3272116" cy="151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" pitchFamily="2" charset="0"/>
                <a:cs typeface="Nikosh" pitchFamily="2" charset="0"/>
              </a:rPr>
              <a:t>৫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জুন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বিশ্ব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দিবস</a:t>
            </a:r>
          </a:p>
        </p:txBody>
      </p:sp>
      <p:sp>
        <p:nvSpPr>
          <p:cNvPr id="51" name="Oval Callout 50"/>
          <p:cNvSpPr/>
          <p:nvPr/>
        </p:nvSpPr>
        <p:spPr>
          <a:xfrm>
            <a:off x="933450" y="0"/>
            <a:ext cx="3943350" cy="19431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বৃক্ষ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মেলার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উদ্দেশ্য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গুরুত্ব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42764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6ECA6DCB-B7E1-40A9-9524-540C6DA40B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D786EA-3AF7-4F4F-95B5-B11C214C0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8" y="2330505"/>
            <a:ext cx="6305381" cy="397958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2857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মেলার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উদ্বোধন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অনুষ্ঠান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করা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হয়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ও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র‍্যালীর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আয়োজন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করা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হয়</a:t>
            </a:r>
            <a:endParaRPr lang="en-US" sz="3300" dirty="0">
              <a:latin typeface="Nikosh" pitchFamily="2" charset="0"/>
              <a:ea typeface="+mn-lt"/>
              <a:cs typeface="Nikosh" pitchFamily="2" charset="0"/>
            </a:endParaRPr>
          </a:p>
          <a:p>
            <a:pPr marL="2857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জনসমাগম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স্থানে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মেলা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গুলো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করা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হয়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।</a:t>
            </a:r>
          </a:p>
          <a:p>
            <a:pPr marL="2857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মেলার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প্রবেশ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দ্বারে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ফেস্টুন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,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পোস্টার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,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প্ল্যাকার্ড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দ্বারা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সাজানো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হয়</a:t>
            </a:r>
            <a:endParaRPr lang="en-US" sz="3300" dirty="0">
              <a:latin typeface="Nikosh" pitchFamily="2" charset="0"/>
              <a:ea typeface="+mn-lt"/>
              <a:cs typeface="Nikosh" pitchFamily="2" charset="0"/>
            </a:endParaRPr>
          </a:p>
          <a:p>
            <a:pPr marL="2857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বিভিন্ন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জাতের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আকর্ষণীয়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কৃষিপন্যের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সমারোহ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ঘটানো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হয়</a:t>
            </a:r>
            <a:endParaRPr lang="en-US" sz="3300" dirty="0">
              <a:latin typeface="Nikosh" pitchFamily="2" charset="0"/>
              <a:ea typeface="+mn-lt"/>
              <a:cs typeface="Nikosh" pitchFamily="2" charset="0"/>
            </a:endParaRPr>
          </a:p>
          <a:p>
            <a:pPr marL="2857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এসব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মেলায়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বিশেষজ্ঞ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সেবা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বা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মতামত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পাওয়া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যায়</a:t>
            </a:r>
            <a:endParaRPr lang="en-US" sz="3300" dirty="0">
              <a:latin typeface="Nikosh" pitchFamily="2" charset="0"/>
              <a:ea typeface="+mn-lt"/>
              <a:cs typeface="Nikosh" pitchFamily="2" charset="0"/>
            </a:endParaRPr>
          </a:p>
          <a:p>
            <a:pPr marL="2857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কৃষি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উৎপাদনে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সাফল্য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অর্জনকারিকে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কিংবা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উন্নত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প্রযুক্তি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উদ্ভাবনকারীকে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পুরস্কৃত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করা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হয়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। </a:t>
            </a:r>
          </a:p>
          <a:p>
            <a:pPr marL="2857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স্থানীয়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ও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জাতীয়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পর্যায়ের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ব্যক্তিবর্গের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উপস্থিতিতে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উদ্বোধনী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ও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সমাপনী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অনুষ্ঠানের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ব্যবস্থা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করা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300" dirty="0" err="1">
                <a:latin typeface="Nikosh" pitchFamily="2" charset="0"/>
                <a:ea typeface="+mn-lt"/>
                <a:cs typeface="Nikosh" pitchFamily="2" charset="0"/>
              </a:rPr>
              <a:t>হয়</a:t>
            </a:r>
            <a:r>
              <a:rPr lang="en-US" sz="3300" dirty="0">
                <a:latin typeface="Nikosh" pitchFamily="2" charset="0"/>
                <a:ea typeface="+mn-lt"/>
                <a:cs typeface="Nikosh" pitchFamily="2" charset="0"/>
              </a:rPr>
              <a:t>।</a:t>
            </a:r>
          </a:p>
          <a:p>
            <a:endParaRPr lang="en-US" sz="2000" dirty="0"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group of people standing in front of a building&#10;&#10;Description generated with high confidence">
            <a:extLst>
              <a:ext uri="{FF2B5EF4-FFF2-40B4-BE49-F238E27FC236}">
                <a16:creationId xmlns="" xmlns:a16="http://schemas.microsoft.com/office/drawing/2014/main" id="{DAD0B735-0A31-425C-AD1A-161272338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085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CB5D2D7-DF65-4E86-BFBA-FFB9B5ACEB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A group of people holding a sign&#10;&#10;Description generated with very high confidence">
            <a:extLst>
              <a:ext uri="{FF2B5EF4-FFF2-40B4-BE49-F238E27FC236}">
                <a16:creationId xmlns="" xmlns:a16="http://schemas.microsoft.com/office/drawing/2014/main" id="{99DBBDBF-22E9-4587-B198-60C49FD87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5781" r="1" b="17817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  <p:sp>
        <p:nvSpPr>
          <p:cNvPr id="17" name="Rectangular Callout 16"/>
          <p:cNvSpPr/>
          <p:nvPr/>
        </p:nvSpPr>
        <p:spPr>
          <a:xfrm>
            <a:off x="647700" y="400050"/>
            <a:ext cx="4953000" cy="135255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" pitchFamily="2" charset="0"/>
                <a:ea typeface="+mj-lt"/>
                <a:cs typeface="Nikosh" pitchFamily="2" charset="0"/>
              </a:rPr>
              <a:t>কৃষি</a:t>
            </a:r>
            <a:r>
              <a:rPr lang="en-US" sz="4000" dirty="0" smtClean="0">
                <a:latin typeface="Nikosh" pitchFamily="2" charset="0"/>
                <a:ea typeface="+mj-lt"/>
                <a:cs typeface="Nikosh" pitchFamily="2" charset="0"/>
              </a:rPr>
              <a:t> ও </a:t>
            </a:r>
            <a:r>
              <a:rPr lang="en-US" sz="4000" dirty="0" err="1" smtClean="0">
                <a:latin typeface="Nikosh" pitchFamily="2" charset="0"/>
                <a:ea typeface="+mj-lt"/>
                <a:cs typeface="Nikosh" pitchFamily="2" charset="0"/>
              </a:rPr>
              <a:t>বৃক্ষ</a:t>
            </a:r>
            <a:r>
              <a:rPr lang="en-US" sz="4000" dirty="0" smtClean="0">
                <a:latin typeface="Nikosh" pitchFamily="2" charset="0"/>
                <a:ea typeface="+mj-lt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ea typeface="+mj-lt"/>
                <a:cs typeface="Nikosh" pitchFamily="2" charset="0"/>
              </a:rPr>
              <a:t>মেলার</a:t>
            </a:r>
            <a:r>
              <a:rPr lang="en-US" sz="4000" dirty="0" smtClean="0">
                <a:latin typeface="Nikosh" pitchFamily="2" charset="0"/>
                <a:ea typeface="+mj-lt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ea typeface="+mj-lt"/>
                <a:cs typeface="Nikosh" pitchFamily="2" charset="0"/>
              </a:rPr>
              <a:t>বৈশিষ্ট্য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7723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239</Words>
  <Application>Microsoft Office PowerPoint</Application>
  <PresentationFormat>Custom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পরিচিতি</vt:lpstr>
      <vt:lpstr>আজকের পাঠঃ  কৃষি মেলা  ও  বৃক্ষ মেলা </vt:lpstr>
      <vt:lpstr>শিখন ফল</vt:lpstr>
      <vt:lpstr>মেলা বলতে কি বুঝায়?</vt:lpstr>
      <vt:lpstr> কৃষি মেলা কাকে বলে?   যে মেলায় কৃষি পণ্য তথা বিরল ও উন্নত জাতের ফসল, পোল্ট্রি, গবাদিপশু, মৎস্য এবং  উন্নত কৃষি প্রযুক্তি ও উপকরন প্রদর্শন, বিক্রয় ও উন্নত প্রযুক্তি হস্তান্তর করা হয়  তাকে কৃষি মেলা বলে।</vt:lpstr>
      <vt:lpstr>কৃষি মেলার উদ্দেশ্য ও গুরুত্ব</vt:lpstr>
      <vt:lpstr>Slide 8</vt:lpstr>
      <vt:lpstr>Slide 9</vt:lpstr>
      <vt:lpstr>Slide 10</vt:lpstr>
      <vt:lpstr>Slide 11</vt:lpstr>
      <vt:lpstr>Slide 12</vt:lpstr>
      <vt:lpstr> 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Nipun</dc:creator>
  <cp:lastModifiedBy>A</cp:lastModifiedBy>
  <cp:revision>149</cp:revision>
  <dcterms:created xsi:type="dcterms:W3CDTF">2020-06-05T03:51:51Z</dcterms:created>
  <dcterms:modified xsi:type="dcterms:W3CDTF">2020-06-25T09:32:16Z</dcterms:modified>
</cp:coreProperties>
</file>