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7" r:id="rId5"/>
    <p:sldId id="260" r:id="rId6"/>
    <p:sldId id="272" r:id="rId7"/>
    <p:sldId id="261" r:id="rId8"/>
    <p:sldId id="262" r:id="rId9"/>
    <p:sldId id="268" r:id="rId10"/>
    <p:sldId id="273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F766E1-6F96-437C-A1A2-BCDAE737886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14B9C0-6850-4B81-AE1E-0F4872213196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rPr>
            <a:t>ফসল বিন্যাস </a:t>
          </a:r>
          <a:endParaRPr lang="en-US" sz="2000" dirty="0">
            <a:solidFill>
              <a:schemeClr val="tx1">
                <a:lumMod val="95000"/>
                <a:lumOff val="5000"/>
              </a:schemeClr>
            </a:solidFill>
            <a:latin typeface="Nikosh" pitchFamily="2" charset="0"/>
            <a:cs typeface="Nikosh" pitchFamily="2" charset="0"/>
          </a:endParaRPr>
        </a:p>
      </dgm:t>
    </dgm:pt>
    <dgm:pt modelId="{11C1F9C8-3189-424B-B086-F08D2E29EFAE}" type="parTrans" cxnId="{981F0FF5-30E1-4417-B49D-B73492A44A52}">
      <dgm:prSet/>
      <dgm:spPr/>
      <dgm:t>
        <a:bodyPr/>
        <a:lstStyle/>
        <a:p>
          <a:endParaRPr lang="en-US"/>
        </a:p>
      </dgm:t>
    </dgm:pt>
    <dgm:pt modelId="{F4882F50-22A5-438A-87BD-59959A10D749}" type="sibTrans" cxnId="{981F0FF5-30E1-4417-B49D-B73492A44A52}">
      <dgm:prSet/>
      <dgm:spPr/>
      <dgm:t>
        <a:bodyPr/>
        <a:lstStyle/>
        <a:p>
          <a:endParaRPr lang="en-US"/>
        </a:p>
      </dgm:t>
    </dgm:pt>
    <dgm:pt modelId="{E5B621DF-372D-45E0-9CC6-A97F8F6A2E9E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bn-BD" sz="2000" dirty="0" smtClean="0">
              <a:latin typeface="Nikosh" pitchFamily="2" charset="0"/>
              <a:cs typeface="Nikosh" pitchFamily="2" charset="0"/>
            </a:rPr>
            <a:t>কোনো জমিতে বারো মাসে কী কী ফসল উৎপাদন করা হবে তার পরিকল্পনা করে অনুসরনকৃত বার্ষিক অনুক্রমকেই ওই জমির ফসল বিন্যাস বলা হয়। </a:t>
          </a:r>
          <a:endParaRPr lang="en-US" sz="2000" dirty="0">
            <a:latin typeface="Nikosh" pitchFamily="2" charset="0"/>
            <a:cs typeface="Nikosh" pitchFamily="2" charset="0"/>
          </a:endParaRPr>
        </a:p>
      </dgm:t>
    </dgm:pt>
    <dgm:pt modelId="{0882022D-FDEA-4644-988E-580C1DEA327F}" type="parTrans" cxnId="{96D0A14F-7657-4A9A-9571-621B8E7BD47C}">
      <dgm:prSet/>
      <dgm:spPr/>
      <dgm:t>
        <a:bodyPr/>
        <a:lstStyle/>
        <a:p>
          <a:endParaRPr lang="en-US"/>
        </a:p>
      </dgm:t>
    </dgm:pt>
    <dgm:pt modelId="{AB6FD90C-824D-4966-9514-3CEBC2F4C43D}" type="sibTrans" cxnId="{96D0A14F-7657-4A9A-9571-621B8E7BD47C}">
      <dgm:prSet/>
      <dgm:spPr/>
      <dgm:t>
        <a:bodyPr/>
        <a:lstStyle/>
        <a:p>
          <a:endParaRPr lang="en-US"/>
        </a:p>
      </dgm:t>
    </dgm:pt>
    <dgm:pt modelId="{20E32489-662A-43DA-9BE9-8FD63C668D93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rPr>
            <a:t>ফসল বিন্যাসের নিবিড়তা 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  <a:latin typeface="Nikosh" pitchFamily="2" charset="0"/>
            <a:cs typeface="Nikosh" pitchFamily="2" charset="0"/>
          </a:endParaRPr>
        </a:p>
      </dgm:t>
    </dgm:pt>
    <dgm:pt modelId="{061822BE-53EC-49C3-8321-FB34016A3DDB}" type="parTrans" cxnId="{27AE9D48-B86D-4708-8114-2B79AC6F4009}">
      <dgm:prSet/>
      <dgm:spPr/>
      <dgm:t>
        <a:bodyPr/>
        <a:lstStyle/>
        <a:p>
          <a:endParaRPr lang="en-US"/>
        </a:p>
      </dgm:t>
    </dgm:pt>
    <dgm:pt modelId="{DB4A8727-9E65-42B4-A765-2183017A5D08}" type="sibTrans" cxnId="{27AE9D48-B86D-4708-8114-2B79AC6F4009}">
      <dgm:prSet/>
      <dgm:spPr/>
      <dgm:t>
        <a:bodyPr/>
        <a:lstStyle/>
        <a:p>
          <a:endParaRPr lang="en-US"/>
        </a:p>
      </dgm:t>
    </dgm:pt>
    <dgm:pt modelId="{2E5CD352-55D4-4335-8301-8B96B52B19B0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bn-BD" sz="1800" dirty="0" smtClean="0">
              <a:latin typeface="Nikosh" pitchFamily="2" charset="0"/>
              <a:cs typeface="Nikosh" pitchFamily="2" charset="0"/>
            </a:rPr>
            <a:t>কোন নির্দিষ্ট জমিতে এক বছরে যে কয়টি ফসল চাষ করা হয় তার শতকরা হারকে ফসল বিন্যাসের নিবিড়তা বলা হয়। অর্থাৎ-</a:t>
          </a:r>
          <a:r>
            <a:rPr lang="as-IN" sz="1800" dirty="0" smtClean="0">
              <a:latin typeface="Nikosh" pitchFamily="2" charset="0"/>
              <a:cs typeface="Nikosh" pitchFamily="2" charset="0"/>
            </a:rPr>
            <a:t>সর্বমোট ফসলী ভূমি এবং প্রকৃত চাষকৃত ভূমির</a:t>
          </a:r>
          <a:r>
            <a:rPr lang="bn-BD" sz="1800" dirty="0" smtClean="0">
              <a:latin typeface="Nikosh" pitchFamily="2" charset="0"/>
              <a:cs typeface="Nikosh" pitchFamily="2" charset="0"/>
            </a:rPr>
            <a:t> </a:t>
          </a:r>
          <a:r>
            <a:rPr lang="as-IN" sz="1800" dirty="0" smtClean="0">
              <a:latin typeface="Nikosh" pitchFamily="2" charset="0"/>
              <a:cs typeface="Nikosh" pitchFamily="2" charset="0"/>
            </a:rPr>
            <a:t>অনুপাতের শতকরা হারকে শস্য চাষের নিবিড়তা</a:t>
          </a:r>
          <a:r>
            <a:rPr lang="bn-BD" sz="1800" dirty="0" smtClean="0">
              <a:latin typeface="Nikosh" pitchFamily="2" charset="0"/>
              <a:cs typeface="Nikosh" pitchFamily="2" charset="0"/>
            </a:rPr>
            <a:t> </a:t>
          </a:r>
          <a:r>
            <a:rPr lang="as-IN" sz="1800" dirty="0" smtClean="0">
              <a:latin typeface="Nikosh" pitchFamily="2" charset="0"/>
              <a:cs typeface="Nikosh" pitchFamily="2" charset="0"/>
            </a:rPr>
            <a:t>বলে।</a:t>
          </a:r>
          <a:r>
            <a:rPr lang="bn-BD" sz="1800" dirty="0" smtClean="0">
              <a:latin typeface="Nikosh" pitchFamily="2" charset="0"/>
              <a:cs typeface="Nikosh" pitchFamily="2" charset="0"/>
            </a:rPr>
            <a:t> </a:t>
          </a:r>
          <a:endParaRPr lang="en-US" sz="1800" dirty="0">
            <a:latin typeface="Nikosh" pitchFamily="2" charset="0"/>
            <a:cs typeface="Nikosh" pitchFamily="2" charset="0"/>
          </a:endParaRPr>
        </a:p>
      </dgm:t>
    </dgm:pt>
    <dgm:pt modelId="{717F46A5-E5CD-4E05-9101-CA60142AA4A0}" type="parTrans" cxnId="{8C60661F-AC9A-414E-B208-098C136EB8A1}">
      <dgm:prSet/>
      <dgm:spPr/>
      <dgm:t>
        <a:bodyPr/>
        <a:lstStyle/>
        <a:p>
          <a:endParaRPr lang="en-US"/>
        </a:p>
      </dgm:t>
    </dgm:pt>
    <dgm:pt modelId="{2339AE5F-DFCC-49ED-9A55-D1C850E659F7}" type="sibTrans" cxnId="{8C60661F-AC9A-414E-B208-098C136EB8A1}">
      <dgm:prSet/>
      <dgm:spPr/>
      <dgm:t>
        <a:bodyPr/>
        <a:lstStyle/>
        <a:p>
          <a:endParaRPr lang="en-US"/>
        </a:p>
      </dgm:t>
    </dgm:pt>
    <dgm:pt modelId="{8FCC869B-5F29-44E1-8377-7F82A222AEC6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n-US" sz="2100" dirty="0">
            <a:latin typeface="Nikosh" pitchFamily="2" charset="0"/>
            <a:cs typeface="Nikosh" pitchFamily="2" charset="0"/>
          </a:endParaRPr>
        </a:p>
      </dgm:t>
    </dgm:pt>
    <dgm:pt modelId="{D46D931C-BC40-4E59-AC4C-2D31D400E21B}" type="parTrans" cxnId="{416AE824-3B6F-4A4E-8754-10F149777117}">
      <dgm:prSet/>
      <dgm:spPr/>
      <dgm:t>
        <a:bodyPr/>
        <a:lstStyle/>
        <a:p>
          <a:endParaRPr lang="en-US"/>
        </a:p>
      </dgm:t>
    </dgm:pt>
    <dgm:pt modelId="{A166162A-41D5-4792-B3E9-8C536197E08A}" type="sibTrans" cxnId="{416AE824-3B6F-4A4E-8754-10F149777117}">
      <dgm:prSet/>
      <dgm:spPr/>
      <dgm:t>
        <a:bodyPr/>
        <a:lstStyle/>
        <a:p>
          <a:endParaRPr lang="en-US"/>
        </a:p>
      </dgm:t>
    </dgm:pt>
    <dgm:pt modelId="{3E562A89-98E3-4E72-A140-A716F803A49A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bn-BD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rPr>
            <a:t>ফসল পর্যায় </a:t>
          </a:r>
          <a:endParaRPr lang="en-US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C35DD47-B8AE-46E1-B1EA-49A50CBF95B4}" type="parTrans" cxnId="{9263B16E-D35E-427C-81E7-B61AF6CBE0E9}">
      <dgm:prSet/>
      <dgm:spPr/>
      <dgm:t>
        <a:bodyPr/>
        <a:lstStyle/>
        <a:p>
          <a:endParaRPr lang="en-US"/>
        </a:p>
      </dgm:t>
    </dgm:pt>
    <dgm:pt modelId="{001968A1-1742-4D71-8C63-DC866B4C6EAB}" type="sibTrans" cxnId="{9263B16E-D35E-427C-81E7-B61AF6CBE0E9}">
      <dgm:prSet/>
      <dgm:spPr/>
      <dgm:t>
        <a:bodyPr/>
        <a:lstStyle/>
        <a:p>
          <a:endParaRPr lang="en-US"/>
        </a:p>
      </dgm:t>
    </dgm:pt>
    <dgm:pt modelId="{4EFADF91-6EC7-41F6-8E13-7435D82B8358}">
      <dgm:prSet custT="1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bn-BD" sz="2000" dirty="0" smtClean="0">
              <a:latin typeface="Nikosh" pitchFamily="2" charset="0"/>
              <a:cs typeface="Nikosh" pitchFamily="2" charset="0"/>
            </a:rPr>
            <a:t>কোনো জমিতে প্রতি বছর একই ফসল চাষ না করে পর্যায়ক্রমিকভাবে একেক বছর একেক ফসল চাষ করাকে শস্য পর্যায় বা ফসল পর্যায় বা ফসল চক্র বলা হয়। </a:t>
          </a:r>
          <a:endParaRPr lang="en-US" sz="4800" dirty="0"/>
        </a:p>
      </dgm:t>
    </dgm:pt>
    <dgm:pt modelId="{88B859CE-89D1-4356-AC49-20AFF8C3231F}" type="parTrans" cxnId="{B828CBA6-EC6E-45E2-BD7C-37BF4ED5C110}">
      <dgm:prSet/>
      <dgm:spPr/>
    </dgm:pt>
    <dgm:pt modelId="{36C40BCF-CCF3-4350-86C5-82C92434E4E0}" type="sibTrans" cxnId="{B828CBA6-EC6E-45E2-BD7C-37BF4ED5C110}">
      <dgm:prSet/>
      <dgm:spPr/>
    </dgm:pt>
    <dgm:pt modelId="{EB9BF172-B276-4F84-901C-31584AF6B285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bn-BD" sz="2000" dirty="0" smtClean="0">
              <a:latin typeface="Nikosh" pitchFamily="2" charset="0"/>
              <a:cs typeface="Nikosh" pitchFamily="2" charset="0"/>
            </a:rPr>
            <a:t>যেমন- খরিপ-১-&gt; খরিপ-২-&gt; রবি = আউশ ধান-&gt; রোপা আমন-&gt;ছোলা </a:t>
          </a:r>
          <a:endParaRPr lang="en-US" sz="2000" dirty="0">
            <a:latin typeface="Nikosh" pitchFamily="2" charset="0"/>
            <a:cs typeface="Nikosh" pitchFamily="2" charset="0"/>
          </a:endParaRPr>
        </a:p>
      </dgm:t>
    </dgm:pt>
    <dgm:pt modelId="{FED62AA9-72DD-4358-A322-B4E1D15E7C06}" type="parTrans" cxnId="{E1364F72-E8ED-4C7F-8C0E-AE5CD0563EF7}">
      <dgm:prSet/>
      <dgm:spPr/>
    </dgm:pt>
    <dgm:pt modelId="{E2F92E38-FD8F-46B8-A0E7-549C03A184E0}" type="sibTrans" cxnId="{E1364F72-E8ED-4C7F-8C0E-AE5CD0563EF7}">
      <dgm:prSet/>
      <dgm:spPr/>
    </dgm:pt>
    <dgm:pt modelId="{7048A0E5-B989-4B18-B95F-8CDD4DF4FD36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n-US" sz="2000" dirty="0">
            <a:latin typeface="Nikosh" pitchFamily="2" charset="0"/>
            <a:cs typeface="Nikosh" pitchFamily="2" charset="0"/>
          </a:endParaRPr>
        </a:p>
      </dgm:t>
    </dgm:pt>
    <dgm:pt modelId="{8356B732-0B07-4025-A543-94F1182E6ED9}" type="parTrans" cxnId="{7E3068A6-AD79-4963-BF67-3E095E9BD254}">
      <dgm:prSet/>
      <dgm:spPr/>
    </dgm:pt>
    <dgm:pt modelId="{88074423-E247-416F-AA4A-9B98FD61C3EC}" type="sibTrans" cxnId="{7E3068A6-AD79-4963-BF67-3E095E9BD254}">
      <dgm:prSet/>
      <dgm:spPr/>
    </dgm:pt>
    <dgm:pt modelId="{CD76C340-1380-46D0-826D-A8DB303C1DC4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n-US" sz="2000" dirty="0">
            <a:latin typeface="Nikosh" pitchFamily="2" charset="0"/>
            <a:cs typeface="Nikosh" pitchFamily="2" charset="0"/>
          </a:endParaRPr>
        </a:p>
      </dgm:t>
    </dgm:pt>
    <dgm:pt modelId="{6C6CD944-183F-40D2-948E-C4B37F9D0946}" type="parTrans" cxnId="{6D2F64C0-6AD7-4BD4-9001-30812A478E93}">
      <dgm:prSet/>
      <dgm:spPr/>
    </dgm:pt>
    <dgm:pt modelId="{4BD755AF-B724-43FF-BE0A-177AADC0B0CC}" type="sibTrans" cxnId="{6D2F64C0-6AD7-4BD4-9001-30812A478E93}">
      <dgm:prSet/>
      <dgm:spPr/>
    </dgm:pt>
    <dgm:pt modelId="{235F128B-E59A-403C-9BED-51C1877B2066}" type="pres">
      <dgm:prSet presAssocID="{CFF766E1-6F96-437C-A1A2-BCDAE737886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AD8F9F-ED8B-43A6-9938-07E57161F893}" type="pres">
      <dgm:prSet presAssocID="{3E562A89-98E3-4E72-A140-A716F803A49A}" presName="composite" presStyleCnt="0"/>
      <dgm:spPr/>
    </dgm:pt>
    <dgm:pt modelId="{E8D7DE0A-7E54-4614-B4C3-12E150C67609}" type="pres">
      <dgm:prSet presAssocID="{3E562A89-98E3-4E72-A140-A716F803A49A}" presName="parentText" presStyleLbl="alignNode1" presStyleIdx="0" presStyleCnt="3" custScaleX="1128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CDADC-E243-4023-9F20-BE57CE6E42AA}" type="pres">
      <dgm:prSet presAssocID="{3E562A89-98E3-4E72-A140-A716F803A49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E76B3-F03C-44FF-8538-BFB8E9F6763D}" type="pres">
      <dgm:prSet presAssocID="{001968A1-1742-4D71-8C63-DC866B4C6EAB}" presName="sp" presStyleCnt="0"/>
      <dgm:spPr/>
    </dgm:pt>
    <dgm:pt modelId="{1CB17884-27A0-49D2-ABBA-33CDA3AA39A5}" type="pres">
      <dgm:prSet presAssocID="{EF14B9C0-6850-4B81-AE1E-0F4872213196}" presName="composite" presStyleCnt="0"/>
      <dgm:spPr/>
    </dgm:pt>
    <dgm:pt modelId="{5AA17BDC-43FF-49DB-9E51-571B482EF975}" type="pres">
      <dgm:prSet presAssocID="{EF14B9C0-6850-4B81-AE1E-0F487221319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5D83E-EC8B-48B6-A314-F7BF60473338}" type="pres">
      <dgm:prSet presAssocID="{EF14B9C0-6850-4B81-AE1E-0F487221319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82BC4-5353-4EB0-9FD6-113D9C82E6C7}" type="pres">
      <dgm:prSet presAssocID="{F4882F50-22A5-438A-87BD-59959A10D749}" presName="sp" presStyleCnt="0"/>
      <dgm:spPr/>
    </dgm:pt>
    <dgm:pt modelId="{54346D6F-9932-440B-AB05-F17C8F370ABC}" type="pres">
      <dgm:prSet presAssocID="{20E32489-662A-43DA-9BE9-8FD63C668D93}" presName="composite" presStyleCnt="0"/>
      <dgm:spPr/>
    </dgm:pt>
    <dgm:pt modelId="{CBC3CE3B-F040-4883-B6DE-5DA097A4FFB3}" type="pres">
      <dgm:prSet presAssocID="{20E32489-662A-43DA-9BE9-8FD63C668D9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455B3-5071-4903-A063-9CD6017EF806}" type="pres">
      <dgm:prSet presAssocID="{20E32489-662A-43DA-9BE9-8FD63C668D93}" presName="descendantText" presStyleLbl="alignAcc1" presStyleIdx="2" presStyleCnt="3" custScaleY="105104" custLinFactNeighborX="488" custLinFactNeighborY="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D0A14F-7657-4A9A-9571-621B8E7BD47C}" srcId="{EF14B9C0-6850-4B81-AE1E-0F4872213196}" destId="{E5B621DF-372D-45E0-9CC6-A97F8F6A2E9E}" srcOrd="0" destOrd="0" parTransId="{0882022D-FDEA-4644-988E-580C1DEA327F}" sibTransId="{AB6FD90C-824D-4966-9514-3CEBC2F4C43D}"/>
    <dgm:cxn modelId="{95E2497B-CF95-4D0E-97A7-E2025A3C9A69}" type="presOf" srcId="{7048A0E5-B989-4B18-B95F-8CDD4DF4FD36}" destId="{C91455B3-5071-4903-A063-9CD6017EF806}" srcOrd="0" destOrd="2" presId="urn:microsoft.com/office/officeart/2005/8/layout/chevron2"/>
    <dgm:cxn modelId="{B01D3DC9-4FF7-46E3-8DE8-E9A795DC7877}" type="presOf" srcId="{3E562A89-98E3-4E72-A140-A716F803A49A}" destId="{E8D7DE0A-7E54-4614-B4C3-12E150C67609}" srcOrd="0" destOrd="0" presId="urn:microsoft.com/office/officeart/2005/8/layout/chevron2"/>
    <dgm:cxn modelId="{28A36B78-22F8-4144-8DF9-72931C354E55}" type="presOf" srcId="{EF14B9C0-6850-4B81-AE1E-0F4872213196}" destId="{5AA17BDC-43FF-49DB-9E51-571B482EF975}" srcOrd="0" destOrd="0" presId="urn:microsoft.com/office/officeart/2005/8/layout/chevron2"/>
    <dgm:cxn modelId="{6D2F64C0-6AD7-4BD4-9001-30812A478E93}" srcId="{20E32489-662A-43DA-9BE9-8FD63C668D93}" destId="{CD76C340-1380-46D0-826D-A8DB303C1DC4}" srcOrd="0" destOrd="0" parTransId="{6C6CD944-183F-40D2-948E-C4B37F9D0946}" sibTransId="{4BD755AF-B724-43FF-BE0A-177AADC0B0CC}"/>
    <dgm:cxn modelId="{9263B16E-D35E-427C-81E7-B61AF6CBE0E9}" srcId="{CFF766E1-6F96-437C-A1A2-BCDAE737886B}" destId="{3E562A89-98E3-4E72-A140-A716F803A49A}" srcOrd="0" destOrd="0" parTransId="{4C35DD47-B8AE-46E1-B1EA-49A50CBF95B4}" sibTransId="{001968A1-1742-4D71-8C63-DC866B4C6EAB}"/>
    <dgm:cxn modelId="{E5119FEB-211A-42B5-B5C4-2E0A2AF03911}" type="presOf" srcId="{4EFADF91-6EC7-41F6-8E13-7435D82B8358}" destId="{D08CDADC-E243-4023-9F20-BE57CE6E42AA}" srcOrd="0" destOrd="0" presId="urn:microsoft.com/office/officeart/2005/8/layout/chevron2"/>
    <dgm:cxn modelId="{416AE824-3B6F-4A4E-8754-10F149777117}" srcId="{20E32489-662A-43DA-9BE9-8FD63C668D93}" destId="{8FCC869B-5F29-44E1-8377-7F82A222AEC6}" srcOrd="3" destOrd="0" parTransId="{D46D931C-BC40-4E59-AC4C-2D31D400E21B}" sibTransId="{A166162A-41D5-4792-B3E9-8C536197E08A}"/>
    <dgm:cxn modelId="{F6F61E54-5997-4E8A-8B25-06BE4E9F646F}" type="presOf" srcId="{2E5CD352-55D4-4335-8301-8B96B52B19B0}" destId="{C91455B3-5071-4903-A063-9CD6017EF806}" srcOrd="0" destOrd="1" presId="urn:microsoft.com/office/officeart/2005/8/layout/chevron2"/>
    <dgm:cxn modelId="{8C60661F-AC9A-414E-B208-098C136EB8A1}" srcId="{20E32489-662A-43DA-9BE9-8FD63C668D93}" destId="{2E5CD352-55D4-4335-8301-8B96B52B19B0}" srcOrd="1" destOrd="0" parTransId="{717F46A5-E5CD-4E05-9101-CA60142AA4A0}" sibTransId="{2339AE5F-DFCC-49ED-9A55-D1C850E659F7}"/>
    <dgm:cxn modelId="{C775B0B9-8FC5-4B6B-9F59-E9190675137D}" type="presOf" srcId="{CFF766E1-6F96-437C-A1A2-BCDAE737886B}" destId="{235F128B-E59A-403C-9BED-51C1877B2066}" srcOrd="0" destOrd="0" presId="urn:microsoft.com/office/officeart/2005/8/layout/chevron2"/>
    <dgm:cxn modelId="{C0AD06D4-F278-4674-8B97-C9DFBCF78459}" type="presOf" srcId="{E5B621DF-372D-45E0-9CC6-A97F8F6A2E9E}" destId="{4955D83E-EC8B-48B6-A314-F7BF60473338}" srcOrd="0" destOrd="0" presId="urn:microsoft.com/office/officeart/2005/8/layout/chevron2"/>
    <dgm:cxn modelId="{1114B8AE-113F-43D9-8C6B-E21FA7477629}" type="presOf" srcId="{EB9BF172-B276-4F84-901C-31584AF6B285}" destId="{4955D83E-EC8B-48B6-A314-F7BF60473338}" srcOrd="0" destOrd="1" presId="urn:microsoft.com/office/officeart/2005/8/layout/chevron2"/>
    <dgm:cxn modelId="{981F0FF5-30E1-4417-B49D-B73492A44A52}" srcId="{CFF766E1-6F96-437C-A1A2-BCDAE737886B}" destId="{EF14B9C0-6850-4B81-AE1E-0F4872213196}" srcOrd="1" destOrd="0" parTransId="{11C1F9C8-3189-424B-B086-F08D2E29EFAE}" sibTransId="{F4882F50-22A5-438A-87BD-59959A10D749}"/>
    <dgm:cxn modelId="{E1364F72-E8ED-4C7F-8C0E-AE5CD0563EF7}" srcId="{EF14B9C0-6850-4B81-AE1E-0F4872213196}" destId="{EB9BF172-B276-4F84-901C-31584AF6B285}" srcOrd="1" destOrd="0" parTransId="{FED62AA9-72DD-4358-A322-B4E1D15E7C06}" sibTransId="{E2F92E38-FD8F-46B8-A0E7-549C03A184E0}"/>
    <dgm:cxn modelId="{0966CA52-FE0C-4B33-956D-FA2CDB4B9F3C}" type="presOf" srcId="{8FCC869B-5F29-44E1-8377-7F82A222AEC6}" destId="{C91455B3-5071-4903-A063-9CD6017EF806}" srcOrd="0" destOrd="3" presId="urn:microsoft.com/office/officeart/2005/8/layout/chevron2"/>
    <dgm:cxn modelId="{27AE9D48-B86D-4708-8114-2B79AC6F4009}" srcId="{CFF766E1-6F96-437C-A1A2-BCDAE737886B}" destId="{20E32489-662A-43DA-9BE9-8FD63C668D93}" srcOrd="2" destOrd="0" parTransId="{061822BE-53EC-49C3-8321-FB34016A3DDB}" sibTransId="{DB4A8727-9E65-42B4-A765-2183017A5D08}"/>
    <dgm:cxn modelId="{7E3068A6-AD79-4963-BF67-3E095E9BD254}" srcId="{20E32489-662A-43DA-9BE9-8FD63C668D93}" destId="{7048A0E5-B989-4B18-B95F-8CDD4DF4FD36}" srcOrd="2" destOrd="0" parTransId="{8356B732-0B07-4025-A543-94F1182E6ED9}" sibTransId="{88074423-E247-416F-AA4A-9B98FD61C3EC}"/>
    <dgm:cxn modelId="{071D6C78-300C-49B7-827F-C0E90449688B}" type="presOf" srcId="{CD76C340-1380-46D0-826D-A8DB303C1DC4}" destId="{C91455B3-5071-4903-A063-9CD6017EF806}" srcOrd="0" destOrd="0" presId="urn:microsoft.com/office/officeart/2005/8/layout/chevron2"/>
    <dgm:cxn modelId="{95E6EA6F-C1CD-4684-97BB-F4F3D4540525}" type="presOf" srcId="{20E32489-662A-43DA-9BE9-8FD63C668D93}" destId="{CBC3CE3B-F040-4883-B6DE-5DA097A4FFB3}" srcOrd="0" destOrd="0" presId="urn:microsoft.com/office/officeart/2005/8/layout/chevron2"/>
    <dgm:cxn modelId="{B828CBA6-EC6E-45E2-BD7C-37BF4ED5C110}" srcId="{3E562A89-98E3-4E72-A140-A716F803A49A}" destId="{4EFADF91-6EC7-41F6-8E13-7435D82B8358}" srcOrd="0" destOrd="0" parTransId="{88B859CE-89D1-4356-AC49-20AFF8C3231F}" sibTransId="{36C40BCF-CCF3-4350-86C5-82C92434E4E0}"/>
    <dgm:cxn modelId="{29A99739-670D-45AE-8D67-00B3AC5C8FA7}" type="presParOf" srcId="{235F128B-E59A-403C-9BED-51C1877B2066}" destId="{12AD8F9F-ED8B-43A6-9938-07E57161F893}" srcOrd="0" destOrd="0" presId="urn:microsoft.com/office/officeart/2005/8/layout/chevron2"/>
    <dgm:cxn modelId="{1FA73309-139E-45E6-84D4-B25E8A98CA86}" type="presParOf" srcId="{12AD8F9F-ED8B-43A6-9938-07E57161F893}" destId="{E8D7DE0A-7E54-4614-B4C3-12E150C67609}" srcOrd="0" destOrd="0" presId="urn:microsoft.com/office/officeart/2005/8/layout/chevron2"/>
    <dgm:cxn modelId="{F5F30390-DAFB-4DFE-9913-7F6B9C80A35F}" type="presParOf" srcId="{12AD8F9F-ED8B-43A6-9938-07E57161F893}" destId="{D08CDADC-E243-4023-9F20-BE57CE6E42AA}" srcOrd="1" destOrd="0" presId="urn:microsoft.com/office/officeart/2005/8/layout/chevron2"/>
    <dgm:cxn modelId="{714E3250-3E34-452A-B5B9-CFBDACCDF596}" type="presParOf" srcId="{235F128B-E59A-403C-9BED-51C1877B2066}" destId="{DA1E76B3-F03C-44FF-8538-BFB8E9F6763D}" srcOrd="1" destOrd="0" presId="urn:microsoft.com/office/officeart/2005/8/layout/chevron2"/>
    <dgm:cxn modelId="{8715716D-F831-4422-941A-819E339082BB}" type="presParOf" srcId="{235F128B-E59A-403C-9BED-51C1877B2066}" destId="{1CB17884-27A0-49D2-ABBA-33CDA3AA39A5}" srcOrd="2" destOrd="0" presId="urn:microsoft.com/office/officeart/2005/8/layout/chevron2"/>
    <dgm:cxn modelId="{14DA9194-5BD3-4E3C-908E-2D11386F3304}" type="presParOf" srcId="{1CB17884-27A0-49D2-ABBA-33CDA3AA39A5}" destId="{5AA17BDC-43FF-49DB-9E51-571B482EF975}" srcOrd="0" destOrd="0" presId="urn:microsoft.com/office/officeart/2005/8/layout/chevron2"/>
    <dgm:cxn modelId="{96DF6E13-29B5-4C48-B69A-8B59DDD22B8F}" type="presParOf" srcId="{1CB17884-27A0-49D2-ABBA-33CDA3AA39A5}" destId="{4955D83E-EC8B-48B6-A314-F7BF60473338}" srcOrd="1" destOrd="0" presId="urn:microsoft.com/office/officeart/2005/8/layout/chevron2"/>
    <dgm:cxn modelId="{00DD34DF-7BB4-4224-8EE9-F66C27EE1E53}" type="presParOf" srcId="{235F128B-E59A-403C-9BED-51C1877B2066}" destId="{51E82BC4-5353-4EB0-9FD6-113D9C82E6C7}" srcOrd="3" destOrd="0" presId="urn:microsoft.com/office/officeart/2005/8/layout/chevron2"/>
    <dgm:cxn modelId="{C0913D9C-02E3-4FBE-8C8B-0116823C45BA}" type="presParOf" srcId="{235F128B-E59A-403C-9BED-51C1877B2066}" destId="{54346D6F-9932-440B-AB05-F17C8F370ABC}" srcOrd="4" destOrd="0" presId="urn:microsoft.com/office/officeart/2005/8/layout/chevron2"/>
    <dgm:cxn modelId="{FAB42CC8-6B8A-41B9-9733-B6015006F33E}" type="presParOf" srcId="{54346D6F-9932-440B-AB05-F17C8F370ABC}" destId="{CBC3CE3B-F040-4883-B6DE-5DA097A4FFB3}" srcOrd="0" destOrd="0" presId="urn:microsoft.com/office/officeart/2005/8/layout/chevron2"/>
    <dgm:cxn modelId="{EB403EF3-45FB-4D26-B010-6723C262C8BF}" type="presParOf" srcId="{54346D6F-9932-440B-AB05-F17C8F370ABC}" destId="{C91455B3-5071-4903-A063-9CD6017EF806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461ED1-264A-4508-990E-E6219E99E8C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595CA0D-3529-438C-ADCF-97B60B00FF20}">
      <dgm:prSet phldrT="[Text]"/>
      <dgm:spPr/>
      <dgm:t>
        <a:bodyPr/>
        <a:lstStyle/>
        <a:p>
          <a:r>
            <a:rPr lang="bn-BD" dirty="0" smtClean="0">
              <a:latin typeface="Nikosh" pitchFamily="2" charset="0"/>
              <a:cs typeface="Nikosh" pitchFamily="2" charset="0"/>
            </a:rPr>
            <a:t>এক ফসলি বিন্যাস 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5FBF5A99-946D-443D-981A-B4D6B7D0FFB1}" type="parTrans" cxnId="{C04B11D2-E600-4E71-B503-136F92E8917F}">
      <dgm:prSet/>
      <dgm:spPr/>
      <dgm:t>
        <a:bodyPr/>
        <a:lstStyle/>
        <a:p>
          <a:endParaRPr lang="en-US"/>
        </a:p>
      </dgm:t>
    </dgm:pt>
    <dgm:pt modelId="{45289982-27CE-4591-BEAA-152D091052E9}" type="sibTrans" cxnId="{C04B11D2-E600-4E71-B503-136F92E8917F}">
      <dgm:prSet/>
      <dgm:spPr/>
      <dgm:t>
        <a:bodyPr/>
        <a:lstStyle/>
        <a:p>
          <a:endParaRPr lang="en-US"/>
        </a:p>
      </dgm:t>
    </dgm:pt>
    <dgm:pt modelId="{CD7F4219-CD42-4D92-85AA-3A3CB98EBC51}">
      <dgm:prSet phldrT="[Text]"/>
      <dgm:spPr/>
      <dgm:t>
        <a:bodyPr/>
        <a:lstStyle/>
        <a:p>
          <a:r>
            <a:rPr lang="bn-BD" dirty="0" smtClean="0">
              <a:latin typeface="Nikosh" pitchFamily="2" charset="0"/>
              <a:cs typeface="Nikosh" pitchFamily="2" charset="0"/>
            </a:rPr>
            <a:t>দুই ফসলি বিন্যাস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0AF6515A-36F3-4A00-9301-7C6B3B9D0BD1}" type="parTrans" cxnId="{3E025CA0-EADF-48A8-9359-DFE5D330CAB4}">
      <dgm:prSet/>
      <dgm:spPr/>
      <dgm:t>
        <a:bodyPr/>
        <a:lstStyle/>
        <a:p>
          <a:endParaRPr lang="en-US"/>
        </a:p>
      </dgm:t>
    </dgm:pt>
    <dgm:pt modelId="{D5D47810-B209-4C09-B3E5-7BC7F2BD774F}" type="sibTrans" cxnId="{3E025CA0-EADF-48A8-9359-DFE5D330CAB4}">
      <dgm:prSet/>
      <dgm:spPr/>
      <dgm:t>
        <a:bodyPr/>
        <a:lstStyle/>
        <a:p>
          <a:endParaRPr lang="en-US"/>
        </a:p>
      </dgm:t>
    </dgm:pt>
    <dgm:pt modelId="{85719BE0-8A4F-427A-B8D7-69349AF1E993}">
      <dgm:prSet phldrT="[Text]"/>
      <dgm:spPr/>
      <dgm:t>
        <a:bodyPr/>
        <a:lstStyle/>
        <a:p>
          <a:r>
            <a:rPr lang="bn-BD" dirty="0" smtClean="0">
              <a:latin typeface="Nikosh" pitchFamily="2" charset="0"/>
              <a:cs typeface="Nikosh" pitchFamily="2" charset="0"/>
            </a:rPr>
            <a:t>তিন ফসলি বিন্যাস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8140592A-E2F5-4C0B-B38F-D5B15B422E9B}" type="parTrans" cxnId="{A4A4ACB6-DA1D-49E1-B480-FE136CC0F623}">
      <dgm:prSet/>
      <dgm:spPr/>
      <dgm:t>
        <a:bodyPr/>
        <a:lstStyle/>
        <a:p>
          <a:endParaRPr lang="en-US"/>
        </a:p>
      </dgm:t>
    </dgm:pt>
    <dgm:pt modelId="{3B53F913-B5C5-4C9E-9C64-18988050E085}" type="sibTrans" cxnId="{A4A4ACB6-DA1D-49E1-B480-FE136CC0F623}">
      <dgm:prSet/>
      <dgm:spPr/>
      <dgm:t>
        <a:bodyPr/>
        <a:lstStyle/>
        <a:p>
          <a:endParaRPr lang="en-US"/>
        </a:p>
      </dgm:t>
    </dgm:pt>
    <dgm:pt modelId="{C096A349-9312-49F4-8770-0A10DC8CD22F}" type="pres">
      <dgm:prSet presAssocID="{4B461ED1-264A-4508-990E-E6219E99E8C6}" presName="linearFlow" presStyleCnt="0">
        <dgm:presLayoutVars>
          <dgm:dir/>
          <dgm:resizeHandles val="exact"/>
        </dgm:presLayoutVars>
      </dgm:prSet>
      <dgm:spPr/>
    </dgm:pt>
    <dgm:pt modelId="{CCA1415A-55E1-4DEC-B0EE-00B8A9AB7FF2}" type="pres">
      <dgm:prSet presAssocID="{A595CA0D-3529-438C-ADCF-97B60B00FF20}" presName="composite" presStyleCnt="0"/>
      <dgm:spPr/>
    </dgm:pt>
    <dgm:pt modelId="{0F500621-DB77-4943-91AA-BEFB83FB2C51}" type="pres">
      <dgm:prSet presAssocID="{A595CA0D-3529-438C-ADCF-97B60B00FF20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845CD75-ABC6-4B03-AD75-3A4E349AE21A}" type="pres">
      <dgm:prSet presAssocID="{A595CA0D-3529-438C-ADCF-97B60B00FF2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5D2D2-381B-49AF-A9E5-2F047A90631A}" type="pres">
      <dgm:prSet presAssocID="{45289982-27CE-4591-BEAA-152D091052E9}" presName="spacing" presStyleCnt="0"/>
      <dgm:spPr/>
    </dgm:pt>
    <dgm:pt modelId="{198BEF18-4538-41BB-B76D-1E9A48DDCAD0}" type="pres">
      <dgm:prSet presAssocID="{CD7F4219-CD42-4D92-85AA-3A3CB98EBC51}" presName="composite" presStyleCnt="0"/>
      <dgm:spPr/>
    </dgm:pt>
    <dgm:pt modelId="{9A739151-DD1D-46C1-84A2-19A183864B20}" type="pres">
      <dgm:prSet presAssocID="{CD7F4219-CD42-4D92-85AA-3A3CB98EBC51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FA05B61-0FE5-4559-BA2D-238C26F7EFC1}" type="pres">
      <dgm:prSet presAssocID="{CD7F4219-CD42-4D92-85AA-3A3CB98EBC51}" presName="txShp" presStyleLbl="node1" presStyleIdx="1" presStyleCnt="3" custLinFactNeighborX="-194" custLinFactNeighborY="-4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C7187-60EA-44BF-A5A6-67555911F2E6}" type="pres">
      <dgm:prSet presAssocID="{D5D47810-B209-4C09-B3E5-7BC7F2BD774F}" presName="spacing" presStyleCnt="0"/>
      <dgm:spPr/>
    </dgm:pt>
    <dgm:pt modelId="{C2E9AE65-51E0-4E95-82F3-A17358EBF54F}" type="pres">
      <dgm:prSet presAssocID="{85719BE0-8A4F-427A-B8D7-69349AF1E993}" presName="composite" presStyleCnt="0"/>
      <dgm:spPr/>
    </dgm:pt>
    <dgm:pt modelId="{6DF4E2BD-73A4-4C63-BFE8-4E0D1BE0D7A0}" type="pres">
      <dgm:prSet presAssocID="{85719BE0-8A4F-427A-B8D7-69349AF1E993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363AF1C-3771-4880-BC4E-7B9E86362EBA}" type="pres">
      <dgm:prSet presAssocID="{85719BE0-8A4F-427A-B8D7-69349AF1E99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A4ACB6-DA1D-49E1-B480-FE136CC0F623}" srcId="{4B461ED1-264A-4508-990E-E6219E99E8C6}" destId="{85719BE0-8A4F-427A-B8D7-69349AF1E993}" srcOrd="2" destOrd="0" parTransId="{8140592A-E2F5-4C0B-B38F-D5B15B422E9B}" sibTransId="{3B53F913-B5C5-4C9E-9C64-18988050E085}"/>
    <dgm:cxn modelId="{C04B11D2-E600-4E71-B503-136F92E8917F}" srcId="{4B461ED1-264A-4508-990E-E6219E99E8C6}" destId="{A595CA0D-3529-438C-ADCF-97B60B00FF20}" srcOrd="0" destOrd="0" parTransId="{5FBF5A99-946D-443D-981A-B4D6B7D0FFB1}" sibTransId="{45289982-27CE-4591-BEAA-152D091052E9}"/>
    <dgm:cxn modelId="{9206D625-7C4F-45D3-B7F9-20ACD4ECD29B}" type="presOf" srcId="{A595CA0D-3529-438C-ADCF-97B60B00FF20}" destId="{E845CD75-ABC6-4B03-AD75-3A4E349AE21A}" srcOrd="0" destOrd="0" presId="urn:microsoft.com/office/officeart/2005/8/layout/vList3"/>
    <dgm:cxn modelId="{5E766441-7E5F-4285-A4B8-85842A0D549C}" type="presOf" srcId="{CD7F4219-CD42-4D92-85AA-3A3CB98EBC51}" destId="{BFA05B61-0FE5-4559-BA2D-238C26F7EFC1}" srcOrd="0" destOrd="0" presId="urn:microsoft.com/office/officeart/2005/8/layout/vList3"/>
    <dgm:cxn modelId="{3E025CA0-EADF-48A8-9359-DFE5D330CAB4}" srcId="{4B461ED1-264A-4508-990E-E6219E99E8C6}" destId="{CD7F4219-CD42-4D92-85AA-3A3CB98EBC51}" srcOrd="1" destOrd="0" parTransId="{0AF6515A-36F3-4A00-9301-7C6B3B9D0BD1}" sibTransId="{D5D47810-B209-4C09-B3E5-7BC7F2BD774F}"/>
    <dgm:cxn modelId="{EEB07A9A-485D-4EDE-8FC1-5BD39D0C3765}" type="presOf" srcId="{85719BE0-8A4F-427A-B8D7-69349AF1E993}" destId="{1363AF1C-3771-4880-BC4E-7B9E86362EBA}" srcOrd="0" destOrd="0" presId="urn:microsoft.com/office/officeart/2005/8/layout/vList3"/>
    <dgm:cxn modelId="{D5440CB0-B86F-4E7F-A496-479F024450AF}" type="presOf" srcId="{4B461ED1-264A-4508-990E-E6219E99E8C6}" destId="{C096A349-9312-49F4-8770-0A10DC8CD22F}" srcOrd="0" destOrd="0" presId="urn:microsoft.com/office/officeart/2005/8/layout/vList3"/>
    <dgm:cxn modelId="{4A57D950-BD58-460A-976F-CF3A074DA0B0}" type="presParOf" srcId="{C096A349-9312-49F4-8770-0A10DC8CD22F}" destId="{CCA1415A-55E1-4DEC-B0EE-00B8A9AB7FF2}" srcOrd="0" destOrd="0" presId="urn:microsoft.com/office/officeart/2005/8/layout/vList3"/>
    <dgm:cxn modelId="{9D084A65-225F-4819-88F6-4CCE44AB2D99}" type="presParOf" srcId="{CCA1415A-55E1-4DEC-B0EE-00B8A9AB7FF2}" destId="{0F500621-DB77-4943-91AA-BEFB83FB2C51}" srcOrd="0" destOrd="0" presId="urn:microsoft.com/office/officeart/2005/8/layout/vList3"/>
    <dgm:cxn modelId="{B2D5D9EA-0612-4977-8059-BEE4023D0215}" type="presParOf" srcId="{CCA1415A-55E1-4DEC-B0EE-00B8A9AB7FF2}" destId="{E845CD75-ABC6-4B03-AD75-3A4E349AE21A}" srcOrd="1" destOrd="0" presId="urn:microsoft.com/office/officeart/2005/8/layout/vList3"/>
    <dgm:cxn modelId="{1F9CDDF6-E114-4416-B2B5-EEAF06F57022}" type="presParOf" srcId="{C096A349-9312-49F4-8770-0A10DC8CD22F}" destId="{79D5D2D2-381B-49AF-A9E5-2F047A90631A}" srcOrd="1" destOrd="0" presId="urn:microsoft.com/office/officeart/2005/8/layout/vList3"/>
    <dgm:cxn modelId="{523A4CF2-5C1D-4F6B-8275-7688ABF7F5CF}" type="presParOf" srcId="{C096A349-9312-49F4-8770-0A10DC8CD22F}" destId="{198BEF18-4538-41BB-B76D-1E9A48DDCAD0}" srcOrd="2" destOrd="0" presId="urn:microsoft.com/office/officeart/2005/8/layout/vList3"/>
    <dgm:cxn modelId="{37FC5C06-FA9F-46D7-8EF8-C9F2278E25C0}" type="presParOf" srcId="{198BEF18-4538-41BB-B76D-1E9A48DDCAD0}" destId="{9A739151-DD1D-46C1-84A2-19A183864B20}" srcOrd="0" destOrd="0" presId="urn:microsoft.com/office/officeart/2005/8/layout/vList3"/>
    <dgm:cxn modelId="{43EC58CE-6E5F-4080-8033-DC87AF092916}" type="presParOf" srcId="{198BEF18-4538-41BB-B76D-1E9A48DDCAD0}" destId="{BFA05B61-0FE5-4559-BA2D-238C26F7EFC1}" srcOrd="1" destOrd="0" presId="urn:microsoft.com/office/officeart/2005/8/layout/vList3"/>
    <dgm:cxn modelId="{2C5AF437-9C4F-403D-8C9E-3972B150F22C}" type="presParOf" srcId="{C096A349-9312-49F4-8770-0A10DC8CD22F}" destId="{DD7C7187-60EA-44BF-A5A6-67555911F2E6}" srcOrd="3" destOrd="0" presId="urn:microsoft.com/office/officeart/2005/8/layout/vList3"/>
    <dgm:cxn modelId="{9CAF182E-7465-440C-9B92-01ED69BF7DC2}" type="presParOf" srcId="{C096A349-9312-49F4-8770-0A10DC8CD22F}" destId="{C2E9AE65-51E0-4E95-82F3-A17358EBF54F}" srcOrd="4" destOrd="0" presId="urn:microsoft.com/office/officeart/2005/8/layout/vList3"/>
    <dgm:cxn modelId="{330E0794-0DAC-4255-9882-B58B01B1BFA0}" type="presParOf" srcId="{C2E9AE65-51E0-4E95-82F3-A17358EBF54F}" destId="{6DF4E2BD-73A4-4C63-BFE8-4E0D1BE0D7A0}" srcOrd="0" destOrd="0" presId="urn:microsoft.com/office/officeart/2005/8/layout/vList3"/>
    <dgm:cxn modelId="{3F53A838-E4F6-4E9C-81DD-B3D48F672201}" type="presParOf" srcId="{C2E9AE65-51E0-4E95-82F3-A17358EBF54F}" destId="{1363AF1C-3771-4880-BC4E-7B9E86362EBA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C5D7-9D9A-491F-88D1-2818561E0337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D95-0761-4B97-B938-AD23D2892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C5D7-9D9A-491F-88D1-2818561E0337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D95-0761-4B97-B938-AD23D2892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C5D7-9D9A-491F-88D1-2818561E0337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D95-0761-4B97-B938-AD23D2892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C5D7-9D9A-491F-88D1-2818561E0337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D95-0761-4B97-B938-AD23D2892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C5D7-9D9A-491F-88D1-2818561E0337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D95-0761-4B97-B938-AD23D2892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C5D7-9D9A-491F-88D1-2818561E0337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D95-0761-4B97-B938-AD23D2892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C5D7-9D9A-491F-88D1-2818561E0337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D95-0761-4B97-B938-AD23D2892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C5D7-9D9A-491F-88D1-2818561E0337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D95-0761-4B97-B938-AD23D2892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C5D7-9D9A-491F-88D1-2818561E0337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D95-0761-4B97-B938-AD23D2892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C5D7-9D9A-491F-88D1-2818561E0337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D95-0761-4B97-B938-AD23D2892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C5D7-9D9A-491F-88D1-2818561E0337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D95-0761-4B97-B938-AD23D2892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l="-1000" t="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EC5D7-9D9A-491F-88D1-2818561E0337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95D95-0761-4B97-B938-AD23D2892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_132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7315200" cy="45815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381000"/>
            <a:ext cx="6019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7620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" pitchFamily="2" charset="0"/>
                <a:cs typeface="Nikosh" pitchFamily="2" charset="0"/>
              </a:rPr>
              <a:t>স্বাগতম</a:t>
            </a:r>
            <a:r>
              <a:rPr lang="bn-BD" sz="6000" dirty="0" smtClean="0"/>
              <a:t> </a:t>
            </a:r>
            <a:endParaRPr lang="en-US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lkboard-illustration-png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42875"/>
            <a:ext cx="8667750" cy="6334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391400" cy="457200"/>
          </a:xfrm>
        </p:spPr>
        <p:txBody>
          <a:bodyPr>
            <a:normAutofit fontScale="90000"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কয়েকটি উন্নত ফসল বিন্যাস প্রযুক্তি</a:t>
            </a:r>
            <a:endParaRPr lang="en-US" sz="32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cropi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1371600"/>
            <a:ext cx="6629400" cy="432028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lkboard-illustration-png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667750" cy="6334125"/>
          </a:xfrm>
          <a:prstGeom prst="rect">
            <a:avLst/>
          </a:prstGeom>
        </p:spPr>
      </p:pic>
      <p:pic>
        <p:nvPicPr>
          <p:cNvPr id="9" name="Picture 8" descr="Question-Questio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905000"/>
            <a:ext cx="2667000" cy="266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7000" y="762000"/>
            <a:ext cx="32766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905000"/>
            <a:ext cx="4343400" cy="2677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১। ফসল পর্যায় বলতে কি বুঝ?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২। শস্য পঞ্জিকা কেন তৈরি করা হয়?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৩। ফসলের নিবিড়তা বলতে কী বুঝ?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৪। ফসল পর্যায় অবলম্বনের ক্ষেত্রে কী কী সীমাবদ্ধতা পরিলক্ষিত হয়?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074" name="AutoShape 2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bn-BD" dirty="0" smtClean="0"/>
              <a:t>বাড়ির কাজ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495800"/>
            <a:ext cx="8077200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পাঁচটি মাঠ ফসল ও পাঁচটি উদ্যান ফসলের রপঙ্কাল ও কর্তন সময় উল্লেখ করে একটি ফসল পঞ্জিকা তৈরি কর।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Content Placeholder 6" descr="slide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9097" y="1219200"/>
            <a:ext cx="4506504" cy="31556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8f188de0cd231c4c99f3c64fef004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99"/>
            <a:ext cx="9144000" cy="4960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co_background_nature_powerpoint_templates_and_powerpoint_backgrounds_0711_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200400"/>
            <a:ext cx="4267200" cy="1600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কৃষিশিক্ষা </a:t>
            </a:r>
          </a:p>
          <a:p>
            <a:pPr algn="ctr">
              <a:buNone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শ্রেণিঃ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দ্বাদশ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অধ্যায়ঃ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পঞ্চম</a:t>
            </a:r>
          </a:p>
          <a:p>
            <a:pPr algn="ctr"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কৃষি অর্থনীতি ও সমবায় 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1143000"/>
            <a:ext cx="2971800" cy="1828800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মাহমুদা নাছরিন  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18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18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18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bn-BD" sz="1800" dirty="0" smtClean="0">
                <a:latin typeface="Nikosh" pitchFamily="2" charset="0"/>
                <a:cs typeface="Nikosh" pitchFamily="2" charset="0"/>
              </a:rPr>
              <a:t>কৃষিশিক্ষা</a:t>
            </a:r>
            <a:r>
              <a:rPr lang="en-US" sz="1800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 algn="ctr"/>
            <a:r>
              <a:rPr lang="en-US" sz="18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sz="1800" dirty="0" smtClean="0">
                <a:latin typeface="Nikosh" pitchFamily="2" charset="0"/>
                <a:cs typeface="Nikosh" pitchFamily="2" charset="0"/>
              </a:rPr>
              <a:t>হাফেজ জিয়াউর রহমান</a:t>
            </a:r>
            <a:r>
              <a:rPr lang="en-US" sz="1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800" dirty="0" err="1" smtClean="0">
                <a:latin typeface="Nikosh" pitchFamily="2" charset="0"/>
                <a:cs typeface="Nikosh" pitchFamily="2" charset="0"/>
              </a:rPr>
              <a:t>ডিগ্রি</a:t>
            </a:r>
            <a:r>
              <a:rPr lang="en-US" sz="1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800" dirty="0" err="1" smtClean="0">
                <a:latin typeface="Nikosh" pitchFamily="2" charset="0"/>
                <a:cs typeface="Nikosh" pitchFamily="2" charset="0"/>
              </a:rPr>
              <a:t>কলেজ</a:t>
            </a:r>
            <a:r>
              <a:rPr lang="bn-BD" sz="1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18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18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sz="1800" dirty="0" smtClean="0">
                <a:latin typeface="Nikosh" pitchFamily="2" charset="0"/>
                <a:cs typeface="Nikosh" pitchFamily="2" charset="0"/>
              </a:rPr>
              <a:t>শ্যামগঞ্জ, পূর্বধলা, নেত্রকোনা</a:t>
            </a:r>
            <a:endParaRPr lang="en-US" sz="1800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pic>
        <p:nvPicPr>
          <p:cNvPr id="9" name="Picture 8" descr="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063" y="0"/>
            <a:ext cx="2985937" cy="3734154"/>
          </a:xfrm>
          <a:prstGeom prst="rect">
            <a:avLst/>
          </a:prstGeom>
        </p:spPr>
      </p:pic>
      <p:sp>
        <p:nvSpPr>
          <p:cNvPr id="14" name="Flowchart: Sequential Access Storage 13"/>
          <p:cNvSpPr/>
          <p:nvPr/>
        </p:nvSpPr>
        <p:spPr>
          <a:xfrm>
            <a:off x="2743200" y="381000"/>
            <a:ext cx="2514600" cy="612648"/>
          </a:xfrm>
          <a:prstGeom prst="flowChartMagnetic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32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5257800" y="609600"/>
            <a:ext cx="484632" cy="484632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আগে ছবি দেখি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3554" name="Picture 2" descr="Impact of Changing Cropping Pattern on Farm Land. Is it Time to G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00200"/>
            <a:ext cx="4267200" cy="2676525"/>
          </a:xfrm>
          <a:prstGeom prst="rect">
            <a:avLst/>
          </a:prstGeom>
          <a:noFill/>
        </p:spPr>
      </p:pic>
      <p:pic>
        <p:nvPicPr>
          <p:cNvPr id="23556" name="Picture 4" descr="Agriculture Initiative (2013 – 2017), Expansion to 15 villages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3886200" cy="2667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4648200"/>
            <a:ext cx="8153400" cy="1752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আমাদের আজকের পাঠঃ </a:t>
            </a:r>
          </a:p>
          <a:p>
            <a:pPr algn="ctr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ফসল পঞ্জিকা, ফসল পর্যায় ও ফসল বিন্যাস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lkboard-illustration-png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42875"/>
            <a:ext cx="8667750" cy="63341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895600"/>
            <a:ext cx="7010400" cy="2743199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ফসল পঞ্জিকা সম্পর্কে ধারণা ব্যাখ্যা করতে পারবে।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ফসল পঞ্জিকার গুরুত্ব বর্ণনা করতে পারবে ।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ফসল পর্যায় ও ফসল বিন্যাস বর্ণনা করতে পারবে। 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ফসল বিন্যাস এর প্রকারভেদ বর্ণনা করতে পারবে।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438400" y="685800"/>
            <a:ext cx="4114800" cy="83820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শিখন ফল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209800"/>
            <a:ext cx="4724400" cy="4909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এই পাঠ শেষে শিক্ষার্থীরা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lkboard-illustration-png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42875"/>
            <a:ext cx="8667750" cy="6410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609600"/>
            <a:ext cx="4114800" cy="4572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ফসল পঞ্জিকা</a:t>
            </a:r>
            <a:endParaRPr lang="en-US" dirty="0"/>
          </a:p>
        </p:txBody>
      </p:sp>
      <p:pic>
        <p:nvPicPr>
          <p:cNvPr id="4" name="Content Placeholder 3" descr="cro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97488" y="1295401"/>
            <a:ext cx="2317161" cy="3276599"/>
          </a:xfrm>
        </p:spPr>
      </p:pic>
      <p:pic>
        <p:nvPicPr>
          <p:cNvPr id="5" name="Picture 4" descr="ImgCropCalenda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295401"/>
            <a:ext cx="2183825" cy="3276600"/>
          </a:xfrm>
          <a:prstGeom prst="rect">
            <a:avLst/>
          </a:prstGeom>
        </p:spPr>
      </p:pic>
      <p:pic>
        <p:nvPicPr>
          <p:cNvPr id="6" name="Picture 5" descr="crop 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1" y="1295400"/>
            <a:ext cx="2819400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4876800"/>
            <a:ext cx="75438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কোন খামারে জন্মানো ফসলের জীবনকালের যাবতীয় তথ্যাবলি যেমন-কোন মাসে কখন বপন, রোপণ, পরিচর্যা ও সংগ্রহ করতে হবে তা সারনি, ছক চিত্র বা রেখাচিত্রের মাধ্যমে যেখানে উপস্থাপন করা হয় তাকে শস্য পঞ্জিকা বা ফসল পঞ্জিকা বলে।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ফসল পঞ্জিকার প্রয়োজনীয়তা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মাসভিত্তিক বিভিন্ন ফসলের উৎপাদন মৌসুম সম্পর্কে জানা যায়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কোন ফসল কোন মাস পর্যন্ত জমিতে থাকবে তা জানা যায়।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শস্যচাষ পরিকল্পনা প্রনয়নে সাহায্য করে।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দক্ষতার সাথে খামার পরিচালনায় সহায়তা করে। 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ফসল উৎপাদনে আয়-ব্যয়ের হিসাব করা সহজ হয়।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ফসল উৎপাদনে ঋণ প্রদান এবং তা আদায় করা সহজ হয়।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ফসল পর্যায় ও ফসল বিন্যাস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ফসল পর্যায়ের নীতিমালা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ফসলসমুহ এমনভাবে নির্বাচন করতে হবে যাতে স্থানীয় জলবায়ু ও মাটির সাথে সেগুলো অভিযোজিত হয়।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অধিক পুষ্টি উপাদান শোষণকারী ফসল চাষের পূর্বে সবুজ সার বা লিগিউম জাতীয় ফসল চাষ করতে হবে।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গভীরমুলী ফসল চাষের পর অগভীরমুলী ফসল চাষ করতে হবে।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ভুমিক্ষয় রোধকল্পে আচ্ছাদনকারী ফসল নির্বাচন করতে হবে।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সেচ সুবিধা, বীজ, যন্ত্রপাতি, ঋণ প্রাপ্তি ও শ্রমিকের প্রাপ্যতা বিবেচনা করতে হবে।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lkboard-illustration-png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42875"/>
            <a:ext cx="8667750" cy="61817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828800" y="609600"/>
            <a:ext cx="5410200" cy="838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ফসল বিন্যাসের প্রকারভেদ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295400" y="1676400"/>
          <a:ext cx="6400800" cy="393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437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আগে ছবি দেখি </vt:lpstr>
      <vt:lpstr>Slide 4</vt:lpstr>
      <vt:lpstr>ফসল পঞ্জিকা</vt:lpstr>
      <vt:lpstr>ফসল পঞ্জিকার প্রয়োজনীয়তা</vt:lpstr>
      <vt:lpstr>ফসল পর্যায় ও ফসল বিন্যাস</vt:lpstr>
      <vt:lpstr>ফসল পর্যায়ের নীতিমালা</vt:lpstr>
      <vt:lpstr>Slide 9</vt:lpstr>
      <vt:lpstr>কয়েকটি উন্নত ফসল বিন্যাস প্রযুক্তি</vt:lpstr>
      <vt:lpstr>Slide 11</vt:lpstr>
      <vt:lpstr>বাড়ির কাজ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17</cp:revision>
  <dcterms:created xsi:type="dcterms:W3CDTF">2020-06-23T15:59:26Z</dcterms:created>
  <dcterms:modified xsi:type="dcterms:W3CDTF">2020-06-25T09:36:21Z</dcterms:modified>
</cp:coreProperties>
</file>