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76" r:id="rId13"/>
    <p:sldId id="277" r:id="rId14"/>
    <p:sldId id="278" r:id="rId15"/>
    <p:sldId id="280" r:id="rId16"/>
    <p:sldId id="281" r:id="rId17"/>
    <p:sldId id="282" r:id="rId18"/>
    <p:sldId id="272" r:id="rId19"/>
    <p:sldId id="273" r:id="rId20"/>
    <p:sldId id="266" r:id="rId21"/>
    <p:sldId id="267" r:id="rId22"/>
    <p:sldId id="268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44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1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4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00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7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46008" y="6302326"/>
            <a:ext cx="1097280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142" y="6302326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2326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3042" y="6302326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5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8510091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joy\Desktop\ajoy\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685800"/>
            <a:ext cx="771144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42950" y="4876800"/>
            <a:ext cx="7711440" cy="1143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172199"/>
            <a:ext cx="8534400" cy="3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612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joy\Desktop\ajoy\bo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87850"/>
            <a:ext cx="3747565" cy="3074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4" descr="C:\Users\ajoy\Desktop\ajoy\images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87850"/>
            <a:ext cx="3962400" cy="30745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300502" y="4876800"/>
            <a:ext cx="4526280" cy="8382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অতিবৃষ্টি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4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joy\Desktop\ajoy\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154" y="1981200"/>
            <a:ext cx="6941820" cy="4148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667000" y="609600"/>
            <a:ext cx="3622129" cy="100986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অনাবৃষ্টি</a:t>
            </a:r>
            <a:r>
              <a:rPr lang="en-US" sz="7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joy\Desktop\ajoy\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62200"/>
            <a:ext cx="3962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3" descr="C:\Users\ajoy\Desktop\ajoy\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400424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22947" y="609600"/>
            <a:ext cx="6476999" cy="914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ঘূর্ণিঝড়ের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প্রকোপ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joy\Desktop\ajoy\2007-07-30__front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33827"/>
            <a:ext cx="4046220" cy="3182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C:\Users\ajoy\Desktop\ajoy\1340870266_Flood-in-Jajmuk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33827"/>
            <a:ext cx="3810000" cy="3137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76400" y="685800"/>
            <a:ext cx="5671001" cy="96222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7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বারবার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joy\Desktop\ajoy\5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1828800"/>
            <a:ext cx="8153400" cy="449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118234" y="533400"/>
            <a:ext cx="7162799" cy="1021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লবণাক্ততা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9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joy\Desktop\ajoy\2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00400"/>
            <a:ext cx="3685376" cy="207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Users\ajoy\Desktop\ajoy\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39" y="3243580"/>
            <a:ext cx="3619501" cy="19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ajoy\Desktop\ajoy\1235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57580"/>
            <a:ext cx="3680460" cy="2072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:\Users\ajoy\Desktop\cotent-pic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39" y="957580"/>
            <a:ext cx="3619501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219200" y="5459034"/>
            <a:ext cx="6957060" cy="863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ধবংস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joy\Desktop\ajoy\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179871"/>
            <a:ext cx="3832860" cy="3163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3" descr="C:\Users\ajoy\Desktop\ajoy\3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4284"/>
            <a:ext cx="3963377" cy="31291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203345" y="5181600"/>
            <a:ext cx="6957060" cy="8636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ভূ-গর্ভস্থ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46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05000" y="533400"/>
            <a:ext cx="5068251" cy="1473200"/>
          </a:xfrm>
          <a:prstGeom prst="horizontalScroll">
            <a:avLst/>
          </a:prstGeom>
          <a:solidFill>
            <a:srgbClr val="00B05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47" y="2067347"/>
            <a:ext cx="6363705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63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1"/>
            <a:ext cx="487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71601"/>
            <a:ext cx="281031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2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438400" y="1447800"/>
            <a:ext cx="2974773" cy="76944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842617"/>
            <a:ext cx="5366544" cy="23083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33" y="2625179"/>
            <a:ext cx="2493818" cy="27432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382000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15" y="499526"/>
            <a:ext cx="1350593" cy="122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58" y="499526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4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381000"/>
            <a:ext cx="5257800" cy="1950474"/>
          </a:xfrm>
          <a:prstGeom prst="flowChartPunchedTap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6116" y="2571135"/>
            <a:ext cx="4495800" cy="685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1100" y="4379040"/>
            <a:ext cx="6858000" cy="6501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6116" y="3507657"/>
            <a:ext cx="44958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8139" y="5214783"/>
            <a:ext cx="6858000" cy="685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9" y="533400"/>
            <a:ext cx="1350593" cy="1229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42" y="533400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581400"/>
            <a:ext cx="5776452" cy="6858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052" y="4762500"/>
            <a:ext cx="5791200" cy="685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286000" y="381000"/>
            <a:ext cx="4579374" cy="2705100"/>
          </a:xfrm>
          <a:prstGeom prst="star6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1" y="486442"/>
            <a:ext cx="1350593" cy="122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93816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762000"/>
            <a:ext cx="1910874" cy="471488"/>
          </a:xfrm>
          <a:prstGeom prst="rect">
            <a:avLst/>
          </a:prstGeom>
          <a:solidFill>
            <a:srgbClr val="00B050"/>
          </a:solidFill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0"/>
          <p:cNvSpPr txBox="1"/>
          <p:nvPr/>
        </p:nvSpPr>
        <p:spPr>
          <a:xfrm>
            <a:off x="304800" y="2286000"/>
            <a:ext cx="8473282" cy="2985433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/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4" y="395083"/>
            <a:ext cx="1350593" cy="122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92" y="382793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5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838200"/>
            <a:ext cx="2286000" cy="9906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ea typeface="BatangChe" pitchFamily="49" charset="-127"/>
                <a:cs typeface="NikoshBAN" pitchFamily="2" charset="0"/>
              </a:rPr>
              <a:t>মূল্যায়ণ</a:t>
            </a:r>
            <a:endParaRPr lang="en-US" sz="3600" dirty="0">
              <a:latin typeface="NikoshBAN" pitchFamily="2" charset="0"/>
              <a:ea typeface="BatangChe" pitchFamily="49" charset="-127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0539" y="2380357"/>
            <a:ext cx="6477000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7913" y="3236714"/>
            <a:ext cx="6477000" cy="6096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67913" y="4093071"/>
            <a:ext cx="6477000" cy="6096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5287" y="4949428"/>
            <a:ext cx="6477000" cy="6096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2126"/>
            <a:ext cx="1350593" cy="122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2126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5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8640" y="4201729"/>
            <a:ext cx="8046720" cy="14878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সম্মুখীন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5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5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47850" y="533400"/>
            <a:ext cx="5448300" cy="13817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95467" y="2109064"/>
            <a:ext cx="2353066" cy="1854515"/>
            <a:chOff x="2868829" y="762000"/>
            <a:chExt cx="3643185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533400"/>
            <a:ext cx="1350593" cy="1229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01" y="567813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95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0049"/>
            <a:ext cx="8077200" cy="60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6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905" y="550606"/>
            <a:ext cx="4339590" cy="12557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590800"/>
            <a:ext cx="7086600" cy="293442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1882" tIns="50941" rIns="101882" bIns="50941" rtlCol="0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বাংলা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382000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1350593" cy="122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68" y="533400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51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0"/>
            <a:ext cx="8229600" cy="304698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১০.১.1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১০.1.2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১০.1.3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১০.1.4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26289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838" y="1474585"/>
            <a:ext cx="5486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382000" cy="914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5" y="437825"/>
            <a:ext cx="1350593" cy="1229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6" y="496869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1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505200" cy="111854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আবেগ সৃষ্টি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ajoy\Desktop\cotent-pic\images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7543800" cy="40147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843549"/>
            <a:ext cx="8534400" cy="7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4065920" cy="4665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rved Down Arrow 3"/>
          <p:cNvSpPr/>
          <p:nvPr/>
        </p:nvSpPr>
        <p:spPr>
          <a:xfrm rot="19232499">
            <a:off x="2951972" y="2013034"/>
            <a:ext cx="1559850" cy="780673"/>
          </a:xfrm>
          <a:prstGeom prst="curvedDownArrow">
            <a:avLst>
              <a:gd name="adj1" fmla="val 37054"/>
              <a:gd name="adj2" fmla="val 97273"/>
              <a:gd name="adj3" fmla="val 69856"/>
            </a:avLst>
          </a:prstGeom>
          <a:solidFill>
            <a:srgbClr val="00206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406" y="762000"/>
            <a:ext cx="3415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সমুদ্রে সৃষ্ট নিম্ন চাপ ও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ফলে সমুদ্রের লোনা জল বিশাল উচ্চতায় নিয়ে ও তীব্রবেগে উপকূলের জলভাগকে প্লাবিত করে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ফলে সৃষ্টি হয়-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4603" y="469270"/>
            <a:ext cx="3987530" cy="4653376"/>
            <a:chOff x="762000" y="528224"/>
            <a:chExt cx="3962400" cy="2933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528224"/>
              <a:ext cx="3962400" cy="2933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1219200" y="2829580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n w="11430"/>
                  <a:latin typeface="NikoshBAN" pitchFamily="2" charset="0"/>
                  <a:cs typeface="NikoshBAN" pitchFamily="2" charset="0"/>
                </a:rPr>
                <a:t> জলোচ্ছ্বাস</a:t>
              </a:r>
              <a:endParaRPr lang="en-US" sz="28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3820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4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>
          <a:xfrm>
            <a:off x="457200" y="457200"/>
            <a:ext cx="8305800" cy="5943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2452" y="464574"/>
            <a:ext cx="8305800" cy="5783826"/>
            <a:chOff x="997075" y="1483257"/>
            <a:chExt cx="7947156" cy="5146143"/>
          </a:xfrm>
        </p:grpSpPr>
        <p:pic>
          <p:nvPicPr>
            <p:cNvPr id="4" name="Picture 3" descr="sunshine.gif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Strokes/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l="11607" t="11905"/>
            <a:stretch>
              <a:fillRect/>
            </a:stretch>
          </p:blipFill>
          <p:spPr>
            <a:xfrm>
              <a:off x="997075" y="1483257"/>
              <a:ext cx="7947156" cy="51461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342467" y="2590800"/>
              <a:ext cx="4724400" cy="42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 তাপে বাতাস হালকা হয়ে উপরে উঠে যায়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good-morning-sunshine_306.jpg"/>
          <p:cNvPicPr>
            <a:picLocks noChangeAspect="1"/>
          </p:cNvPicPr>
          <p:nvPr/>
        </p:nvPicPr>
        <p:blipFill>
          <a:blip r:embed="rId5"/>
          <a:srcRect l="22800" t="18768" r="24400" b="28379"/>
          <a:stretch>
            <a:fillRect/>
          </a:stretch>
        </p:blipFill>
        <p:spPr>
          <a:xfrm rot="19674723">
            <a:off x="702192" y="682711"/>
            <a:ext cx="1253445" cy="1181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498987" y="464574"/>
            <a:ext cx="8249265" cy="5783826"/>
            <a:chOff x="228600" y="228600"/>
            <a:chExt cx="8715631" cy="63769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5" y="228600"/>
              <a:ext cx="8698026" cy="637698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28600" y="5867400"/>
              <a:ext cx="8686800" cy="738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ame 9"/>
          <p:cNvSpPr/>
          <p:nvPr/>
        </p:nvSpPr>
        <p:spPr>
          <a:xfrm>
            <a:off x="2376425" y="868099"/>
            <a:ext cx="3822498" cy="483785"/>
          </a:xfrm>
          <a:prstGeom prst="frame">
            <a:avLst/>
          </a:prstGeom>
          <a:solidFill>
            <a:srgbClr val="00B050"/>
          </a:solidFill>
          <a:ln>
            <a:solidFill>
              <a:srgbClr val="FF99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ঘূর্ণিঝড়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38800"/>
            <a:ext cx="838200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1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94622" y="509936"/>
            <a:ext cx="7591521" cy="5722021"/>
            <a:chOff x="994622" y="509936"/>
            <a:chExt cx="7591521" cy="5722021"/>
          </a:xfrm>
        </p:grpSpPr>
        <p:pic>
          <p:nvPicPr>
            <p:cNvPr id="3" name="Picture 2" descr="C:\Users\ajoy\Desktop\ajoy\images12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22786" y="2455500"/>
              <a:ext cx="2349571" cy="182844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4" name="Picture 3" descr="C:\Users\ajoy\Desktop\ajoy\images25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2786" y="4553387"/>
              <a:ext cx="2377733" cy="16785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5" name="Picture 4" descr="C:\Users\ajoy\Desktop\ajoy\7a7116a52f879aee9abbcbeb7012a88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5242" y="2445509"/>
              <a:ext cx="2317385" cy="18384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6" name="Picture 5" descr="C:\Users\ajoy\Desktop\ajoy\-2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5242" y="4553387"/>
              <a:ext cx="2317385" cy="167334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7" name="Picture 6" descr="C:\Users\ajoy\Desktop\ajoy\204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4622" y="509936"/>
              <a:ext cx="2405897" cy="168856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 descr="C:\Users\ajoy\Desktop\ajoy\504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72200" y="4403840"/>
              <a:ext cx="2413942" cy="173851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" name="Picture 8" descr="C:\Users\ajoy\Desktop\ajoy\1200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72200" y="536797"/>
              <a:ext cx="2413943" cy="167857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0" name="Picture 9" descr="C:\Users\ajoy\Desktop\ajoy\123540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72200" y="2455500"/>
              <a:ext cx="2413942" cy="176849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1" name="Picture 11" descr="C:\Users\ajoy\Desktop\ajoy\20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65242" y="509936"/>
              <a:ext cx="2285199" cy="176849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2088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8376" y="812904"/>
            <a:ext cx="4358640" cy="12557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 rtlCol="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74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পাঠঘোষণা</a:t>
            </a:r>
            <a:endParaRPr lang="en-US" sz="74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43200"/>
            <a:ext cx="7959950" cy="2590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0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10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07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10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8534400" cy="1067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350593" cy="1229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7200"/>
            <a:ext cx="1350593" cy="12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87</TotalTime>
  <Words>280</Words>
  <Application>Microsoft Office PowerPoint</Application>
  <PresentationFormat>On-screen Show (4:3)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BatangChe</vt:lpstr>
      <vt:lpstr>Garamond</vt:lpstr>
      <vt:lpstr>NikoshBAN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2006-08-16T00:00:00Z</dcterms:created>
  <dcterms:modified xsi:type="dcterms:W3CDTF">2020-06-25T10:19:21Z</dcterms:modified>
</cp:coreProperties>
</file>