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7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97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9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6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8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61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5.tmp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tm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8890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4267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i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i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72686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65" y="480060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09600"/>
            <a:ext cx="1828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11" y="4508692"/>
            <a:ext cx="7873181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দেয়।ডাক্তার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703535"/>
            <a:ext cx="3567113" cy="2471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13" y="1796100"/>
            <a:ext cx="2175387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57" y="1796100"/>
            <a:ext cx="2341338" cy="2249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29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09897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2514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84140" y="4724400"/>
            <a:ext cx="7175719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4862"/>
            <a:ext cx="2967038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8" y="1647218"/>
            <a:ext cx="2671762" cy="2521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76" y="1647218"/>
            <a:ext cx="2607331" cy="2464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03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" y="5444828"/>
            <a:ext cx="17972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4820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57200"/>
            <a:ext cx="1981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281979"/>
            <a:ext cx="50292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8360"/>
            <a:ext cx="2784129" cy="2509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78360"/>
            <a:ext cx="2522832" cy="2544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48" y="1893603"/>
            <a:ext cx="2599033" cy="2564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1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1" y="5430365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77433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100" y="344348"/>
            <a:ext cx="1295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5121663"/>
            <a:ext cx="3886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5" y="1443641"/>
            <a:ext cx="4027445" cy="33502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17" y="1455248"/>
            <a:ext cx="3744954" cy="3338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52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55365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65" y="480060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381000"/>
            <a:ext cx="152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06" y="5232199"/>
            <a:ext cx="440079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প্যাগোডায়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5" y="1750142"/>
            <a:ext cx="2578510" cy="2529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14" y="1804436"/>
            <a:ext cx="2500537" cy="2421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64589"/>
            <a:ext cx="2610580" cy="2454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22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8797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9722" y="372012"/>
            <a:ext cx="10668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262976"/>
            <a:ext cx="362810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খ্রিষ্টানরা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গির্জায়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7" y="1676400"/>
            <a:ext cx="2447004" cy="275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92" y="1650268"/>
            <a:ext cx="2517860" cy="2778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3" y="1615605"/>
            <a:ext cx="2451319" cy="273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17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55365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65" y="480060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81000"/>
            <a:ext cx="19145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272" y="4917115"/>
            <a:ext cx="5401456" cy="1077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1" y="1446432"/>
            <a:ext cx="3635904" cy="3075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61" y="1383608"/>
            <a:ext cx="3717063" cy="317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01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94" y="458797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567" y="334247"/>
            <a:ext cx="6286865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3115110" cy="4143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12687" y="293116"/>
            <a:ext cx="803194" cy="446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924886" y="149616"/>
            <a:ext cx="803194" cy="42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55365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65" y="4800600"/>
            <a:ext cx="1308319" cy="1934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81000"/>
            <a:ext cx="18288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98793"/>
              </p:ext>
            </p:extLst>
          </p:nvPr>
        </p:nvGraphicFramePr>
        <p:xfrm>
          <a:off x="1009650" y="1215817"/>
          <a:ext cx="7124700" cy="442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629">
                  <a:extLst>
                    <a:ext uri="{9D8B030D-6E8A-4147-A177-3AD203B41FA5}">
                      <a16:colId xmlns:a16="http://schemas.microsoft.com/office/drawing/2014/main" val="899156669"/>
                    </a:ext>
                  </a:extLst>
                </a:gridCol>
                <a:gridCol w="5089071">
                  <a:extLst>
                    <a:ext uri="{9D8B030D-6E8A-4147-A177-3AD203B41FA5}">
                      <a16:colId xmlns:a16="http://schemas.microsoft.com/office/drawing/2014/main" val="1310066297"/>
                    </a:ext>
                  </a:extLst>
                </a:gridCol>
              </a:tblGrid>
              <a:tr h="9985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সামাজিক</a:t>
                      </a:r>
                      <a:r>
                        <a:rPr lang="en-US" sz="3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32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সুবিধাগুলো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26137"/>
                  </a:ext>
                </a:extLst>
              </a:tr>
              <a:tr h="723615">
                <a:tc>
                  <a:txBody>
                    <a:bodyPr/>
                    <a:lstStyle/>
                    <a:p>
                      <a:pPr algn="l"/>
                      <a:r>
                        <a:rPr lang="en-US" sz="360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বিদ্যালয়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10648"/>
                  </a:ext>
                </a:extLst>
              </a:tr>
              <a:tr h="723615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হাসপাতাল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48716"/>
                  </a:ext>
                </a:extLst>
              </a:tr>
              <a:tr h="723615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ধর্মীয়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প্রতিষ্ঠান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23827"/>
                  </a:ext>
                </a:extLst>
              </a:tr>
              <a:tr h="723615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খেলার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মাঠ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2838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8150" y="243886"/>
            <a:ext cx="803194" cy="446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187070" y="-152400"/>
            <a:ext cx="803194" cy="44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9" y="5432754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12699"/>
            <a:ext cx="1308319" cy="1934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8150" y="243886"/>
            <a:ext cx="803194" cy="4468813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676400" y="2431481"/>
            <a:ext cx="6318593" cy="2062103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160412" y="784425"/>
            <a:ext cx="28593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4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1184747" y="2414524"/>
            <a:ext cx="6426779" cy="3170099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317877" y="331787"/>
            <a:ext cx="3188887" cy="1055165"/>
          </a:xfrm>
          <a:prstGeom prst="horizontalScroll">
            <a:avLst/>
          </a:prstGeom>
          <a:solidFill>
            <a:srgbClr val="FF00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5187964">
            <a:off x="6782165" y="299096"/>
            <a:ext cx="19050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55365"/>
            <a:ext cx="2140119" cy="1302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65" y="4800600"/>
            <a:ext cx="1308319" cy="1934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28101" y="242194"/>
            <a:ext cx="685800" cy="45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2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32754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48200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8598" y="344210"/>
            <a:ext cx="29718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32613"/>
            <a:ext cx="792480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শিশুরই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--------------------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-----------------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------------------------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3505200" y="1372850"/>
            <a:ext cx="1600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496050" y="2337907"/>
            <a:ext cx="17907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683359" y="3883543"/>
            <a:ext cx="2362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386134"/>
            <a:ext cx="2527519" cy="1022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48200"/>
            <a:ext cx="1308319" cy="1934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32754"/>
            <a:ext cx="2140119" cy="1302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429" y="2765429"/>
            <a:ext cx="7147467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5376"/>
            <a:ext cx="3962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09403" y="137293"/>
            <a:ext cx="566752" cy="446881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452733" y="372427"/>
            <a:ext cx="2298919" cy="767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648200"/>
            <a:ext cx="1308319" cy="1934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80354"/>
            <a:ext cx="2140119" cy="1302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9260" y="4395743"/>
            <a:ext cx="5257800" cy="1143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49" y="1590023"/>
            <a:ext cx="3771900" cy="241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41540" y="361950"/>
            <a:ext cx="3060919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55599" y="179387"/>
            <a:ext cx="803194" cy="446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109765" y="179386"/>
            <a:ext cx="803194" cy="42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754"/>
            <a:ext cx="2140119" cy="1302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800600"/>
            <a:ext cx="1308319" cy="1934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28261">
            <a:off x="1573010" y="2372423"/>
            <a:ext cx="3291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6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6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1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4351757" y="2443865"/>
            <a:ext cx="4343401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৪র্থ 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000" y="453649"/>
            <a:ext cx="2286000" cy="6773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01832"/>
            <a:ext cx="2140119" cy="130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40" y="4683315"/>
            <a:ext cx="1308319" cy="19347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4" y="1502274"/>
            <a:ext cx="3200400" cy="385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92183" y="228600"/>
            <a:ext cx="803194" cy="46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0" y="5504107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800599"/>
            <a:ext cx="1308319" cy="1934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15365"/>
            <a:ext cx="7823784" cy="787126"/>
          </a:xfrm>
          <a:prstGeom prst="rect">
            <a:avLst/>
          </a:prstGeom>
          <a:solidFill>
            <a:srgbClr val="DC14C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32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দেখি ও বলি ছবি</a:t>
            </a:r>
            <a:r>
              <a:rPr lang="en-US" sz="32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কী আছে? 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663011" y="6001672"/>
            <a:ext cx="4329751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" y="1240523"/>
            <a:ext cx="2093258" cy="2047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25" y="1051689"/>
            <a:ext cx="2361867" cy="17147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18" y="1160788"/>
            <a:ext cx="1831881" cy="2304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67" y="2962829"/>
            <a:ext cx="1793229" cy="2790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9" y="3528131"/>
            <a:ext cx="2120166" cy="2105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61" y="3623626"/>
            <a:ext cx="1949245" cy="2117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9" y="1160788"/>
            <a:ext cx="2061512" cy="1582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82" y="2900476"/>
            <a:ext cx="2272365" cy="2853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430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" y="5420464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53069"/>
            <a:ext cx="1308319" cy="1934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799" y="1405267"/>
            <a:ext cx="3635473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4349" y="2826774"/>
            <a:ext cx="4267200" cy="12044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76341" y="812317"/>
            <a:ext cx="803194" cy="446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006938" y="-3277605"/>
            <a:ext cx="803194" cy="7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2140119" cy="1553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95800"/>
            <a:ext cx="1844173" cy="2062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5738" y="629744"/>
            <a:ext cx="21336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5302" y="1578515"/>
            <a:ext cx="6474472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৫.1.1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4799" y="2485457"/>
            <a:ext cx="6550672" cy="609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7928" y="3373509"/>
            <a:ext cx="6587543" cy="5693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00333" y="228599"/>
            <a:ext cx="897262" cy="45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3937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78" y="4953000"/>
            <a:ext cx="1308319" cy="1769895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427703" y="3410030"/>
            <a:ext cx="8288594" cy="120487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সুবিধাকে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সামাজ়িক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20056" y="-3113909"/>
            <a:ext cx="805309" cy="725130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124200" y="1063912"/>
            <a:ext cx="2590800" cy="1567083"/>
          </a:xfrm>
          <a:prstGeom prst="wedgeEllipseCallout">
            <a:avLst>
              <a:gd name="adj1" fmla="val -23203"/>
              <a:gd name="adj2" fmla="val 82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5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290" y="-762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4" y="5257800"/>
            <a:ext cx="2140119" cy="1302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623188"/>
            <a:ext cx="1308319" cy="193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0830" y="2080363"/>
            <a:ext cx="6705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26638" y="169123"/>
            <a:ext cx="803194" cy="446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37427" y="75959"/>
            <a:ext cx="803194" cy="44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25705"/>
            <a:ext cx="12954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4724"/>
            <a:ext cx="889584" cy="715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381000"/>
            <a:ext cx="20574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854" y="4628255"/>
            <a:ext cx="8271622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শিক্ষালাভ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endParaRPr lang="en-US" sz="2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4" y="1421299"/>
            <a:ext cx="2921526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20" y="1411467"/>
            <a:ext cx="2639358" cy="2467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78" y="1555851"/>
            <a:ext cx="2784007" cy="2308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582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190</TotalTime>
  <Words>339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2006-08-16T00:00:00Z</dcterms:created>
  <dcterms:modified xsi:type="dcterms:W3CDTF">2020-06-25T13:47:07Z</dcterms:modified>
</cp:coreProperties>
</file>