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99"/>
    <a:srgbClr val="FF0000"/>
    <a:srgbClr val="16C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B2271-383F-4DDC-AA67-DB2A8A71DBD2}" type="doc">
      <dgm:prSet loTypeId="urn:microsoft.com/office/officeart/2005/8/layout/targe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DA2171-1D3F-4869-8C2B-8B10002F8C6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 সাইফুল ইসলাম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FF3E5-6A56-4837-A371-EE97D0DB8BA8}" type="parTrans" cxnId="{D9C0E38F-F3B5-4C05-88EA-1DB9F1AEA140}">
      <dgm:prSet/>
      <dgm:spPr/>
      <dgm:t>
        <a:bodyPr/>
        <a:lstStyle/>
        <a:p>
          <a:endParaRPr lang="en-US"/>
        </a:p>
      </dgm:t>
    </dgm:pt>
    <dgm:pt modelId="{909CE0C2-2F3E-447C-A8EB-1DCC131D0B1B}" type="sibTrans" cxnId="{D9C0E38F-F3B5-4C05-88EA-1DB9F1AEA140}">
      <dgm:prSet/>
      <dgm:spPr/>
      <dgm:t>
        <a:bodyPr/>
        <a:lstStyle/>
        <a:p>
          <a:endParaRPr lang="en-US"/>
        </a:p>
      </dgm:t>
    </dgm:pt>
    <dgm:pt modelId="{80011B07-C1F3-4E44-970D-B3B0097A375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 বালিকা উচ্চ বিদ্যালয়</a:t>
          </a:r>
        </a:p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38976E-3797-47FC-8F70-9774D130FCB5}" type="parTrans" cxnId="{5570DBF6-2295-42F6-A930-5EA67F29B15F}">
      <dgm:prSet/>
      <dgm:spPr/>
      <dgm:t>
        <a:bodyPr/>
        <a:lstStyle/>
        <a:p>
          <a:endParaRPr lang="en-US"/>
        </a:p>
      </dgm:t>
    </dgm:pt>
    <dgm:pt modelId="{461F75BB-0A3F-4735-9F48-AB21BBC0F244}" type="sibTrans" cxnId="{5570DBF6-2295-42F6-A930-5EA67F29B15F}">
      <dgm:prSet/>
      <dgm:spPr/>
      <dgm:t>
        <a:bodyPr/>
        <a:lstStyle/>
        <a:p>
          <a:endParaRPr lang="en-US"/>
        </a:p>
      </dgm:t>
    </dgm:pt>
    <dgm:pt modelId="{A11EA3D5-76D4-4144-9179-6894C3ECF37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নং ০১৭১৪৬২৭৬৫৫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734DC0-5C6E-4889-9470-432905045BA4}" type="parTrans" cxnId="{4652C945-39E1-42E5-8CA0-C8B6A4590FB8}">
      <dgm:prSet/>
      <dgm:spPr/>
      <dgm:t>
        <a:bodyPr/>
        <a:lstStyle/>
        <a:p>
          <a:endParaRPr lang="en-US"/>
        </a:p>
      </dgm:t>
    </dgm:pt>
    <dgm:pt modelId="{00780234-37B0-485C-A17A-27BE4A5987AA}" type="sibTrans" cxnId="{4652C945-39E1-42E5-8CA0-C8B6A4590FB8}">
      <dgm:prSet/>
      <dgm:spPr/>
      <dgm:t>
        <a:bodyPr/>
        <a:lstStyle/>
        <a:p>
          <a:endParaRPr lang="en-US"/>
        </a:p>
      </dgm:t>
    </dgm:pt>
    <dgm:pt modelId="{CEC8910A-2039-4E48-8208-CFA627692F77}" type="pres">
      <dgm:prSet presAssocID="{126B2271-383F-4DDC-AA67-DB2A8A71DB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C984D-D386-4117-8523-D9A6D8086C8F}" type="pres">
      <dgm:prSet presAssocID="{AEDA2171-1D3F-4869-8C2B-8B10002F8C63}" presName="circle1" presStyleLbl="node1" presStyleIdx="0" presStyleCnt="3"/>
      <dgm:spPr/>
    </dgm:pt>
    <dgm:pt modelId="{4FFFE93C-4E2A-4DFA-BF9E-577446B59C8C}" type="pres">
      <dgm:prSet presAssocID="{AEDA2171-1D3F-4869-8C2B-8B10002F8C63}" presName="space" presStyleCnt="0"/>
      <dgm:spPr/>
    </dgm:pt>
    <dgm:pt modelId="{423FCF5B-ED88-4280-87E8-98AC2FD9F093}" type="pres">
      <dgm:prSet presAssocID="{AEDA2171-1D3F-4869-8C2B-8B10002F8C63}" presName="rect1" presStyleLbl="alignAcc1" presStyleIdx="0" presStyleCnt="3" custScaleY="104556"/>
      <dgm:spPr/>
      <dgm:t>
        <a:bodyPr/>
        <a:lstStyle/>
        <a:p>
          <a:endParaRPr lang="en-US"/>
        </a:p>
      </dgm:t>
    </dgm:pt>
    <dgm:pt modelId="{86327555-03F6-413F-9BD0-5E7669285654}" type="pres">
      <dgm:prSet presAssocID="{80011B07-C1F3-4E44-970D-B3B0097A3751}" presName="vertSpace2" presStyleLbl="node1" presStyleIdx="0" presStyleCnt="3"/>
      <dgm:spPr/>
    </dgm:pt>
    <dgm:pt modelId="{E76BDA4C-EF7E-42C7-BE01-C084D83DAD2B}" type="pres">
      <dgm:prSet presAssocID="{80011B07-C1F3-4E44-970D-B3B0097A3751}" presName="circle2" presStyleLbl="node1" presStyleIdx="1" presStyleCnt="3"/>
      <dgm:spPr/>
    </dgm:pt>
    <dgm:pt modelId="{EE7503D7-5FD7-4246-A10F-3B22A4CC5B8E}" type="pres">
      <dgm:prSet presAssocID="{80011B07-C1F3-4E44-970D-B3B0097A3751}" presName="rect2" presStyleLbl="alignAcc1" presStyleIdx="1" presStyleCnt="3"/>
      <dgm:spPr/>
      <dgm:t>
        <a:bodyPr/>
        <a:lstStyle/>
        <a:p>
          <a:endParaRPr lang="en-US"/>
        </a:p>
      </dgm:t>
    </dgm:pt>
    <dgm:pt modelId="{F3199896-E70B-480B-BC79-FA36A9F03EB6}" type="pres">
      <dgm:prSet presAssocID="{A11EA3D5-76D4-4144-9179-6894C3ECF372}" presName="vertSpace3" presStyleLbl="node1" presStyleIdx="1" presStyleCnt="3"/>
      <dgm:spPr/>
    </dgm:pt>
    <dgm:pt modelId="{1059D405-9C00-4536-A90C-2CF92DC270B7}" type="pres">
      <dgm:prSet presAssocID="{A11EA3D5-76D4-4144-9179-6894C3ECF372}" presName="circle3" presStyleLbl="node1" presStyleIdx="2" presStyleCnt="3"/>
      <dgm:spPr/>
    </dgm:pt>
    <dgm:pt modelId="{74E5C65F-14FE-41A5-9F89-BEF9D80B8C7B}" type="pres">
      <dgm:prSet presAssocID="{A11EA3D5-76D4-4144-9179-6894C3ECF372}" presName="rect3" presStyleLbl="alignAcc1" presStyleIdx="2" presStyleCnt="3"/>
      <dgm:spPr/>
      <dgm:t>
        <a:bodyPr/>
        <a:lstStyle/>
        <a:p>
          <a:endParaRPr lang="en-US"/>
        </a:p>
      </dgm:t>
    </dgm:pt>
    <dgm:pt modelId="{84550171-9147-4829-98CC-914DC24FF0B7}" type="pres">
      <dgm:prSet presAssocID="{AEDA2171-1D3F-4869-8C2B-8B10002F8C6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CF5B-2F5E-46FD-A6A1-0BBF90542FC5}" type="pres">
      <dgm:prSet presAssocID="{80011B07-C1F3-4E44-970D-B3B0097A375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6EECA-B5ED-43EB-AD55-F1E93209C3B1}" type="pres">
      <dgm:prSet presAssocID="{A11EA3D5-76D4-4144-9179-6894C3ECF37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00EE5-C3F2-41ED-BFBD-B4AD3FEE9E50}" type="presOf" srcId="{80011B07-C1F3-4E44-970D-B3B0097A3751}" destId="{1CA1CF5B-2F5E-46FD-A6A1-0BBF90542FC5}" srcOrd="1" destOrd="0" presId="urn:microsoft.com/office/officeart/2005/8/layout/target3"/>
    <dgm:cxn modelId="{30C5C426-B340-4CBB-AF09-90E375D9B2CF}" type="presOf" srcId="{A11EA3D5-76D4-4144-9179-6894C3ECF372}" destId="{B356EECA-B5ED-43EB-AD55-F1E93209C3B1}" srcOrd="1" destOrd="0" presId="urn:microsoft.com/office/officeart/2005/8/layout/target3"/>
    <dgm:cxn modelId="{5570DBF6-2295-42F6-A930-5EA67F29B15F}" srcId="{126B2271-383F-4DDC-AA67-DB2A8A71DBD2}" destId="{80011B07-C1F3-4E44-970D-B3B0097A3751}" srcOrd="1" destOrd="0" parTransId="{3B38976E-3797-47FC-8F70-9774D130FCB5}" sibTransId="{461F75BB-0A3F-4735-9F48-AB21BBC0F244}"/>
    <dgm:cxn modelId="{4652C945-39E1-42E5-8CA0-C8B6A4590FB8}" srcId="{126B2271-383F-4DDC-AA67-DB2A8A71DBD2}" destId="{A11EA3D5-76D4-4144-9179-6894C3ECF372}" srcOrd="2" destOrd="0" parTransId="{5A734DC0-5C6E-4889-9470-432905045BA4}" sibTransId="{00780234-37B0-485C-A17A-27BE4A5987AA}"/>
    <dgm:cxn modelId="{A283F687-CD8C-43F7-8EFB-C2E3900B7A83}" type="presOf" srcId="{AEDA2171-1D3F-4869-8C2B-8B10002F8C63}" destId="{423FCF5B-ED88-4280-87E8-98AC2FD9F093}" srcOrd="0" destOrd="0" presId="urn:microsoft.com/office/officeart/2005/8/layout/target3"/>
    <dgm:cxn modelId="{75686E94-05C9-4E57-B4AE-89DA9D9ECEC4}" type="presOf" srcId="{AEDA2171-1D3F-4869-8C2B-8B10002F8C63}" destId="{84550171-9147-4829-98CC-914DC24FF0B7}" srcOrd="1" destOrd="0" presId="urn:microsoft.com/office/officeart/2005/8/layout/target3"/>
    <dgm:cxn modelId="{73A44F49-EB31-4766-A991-ACFDE6210A15}" type="presOf" srcId="{A11EA3D5-76D4-4144-9179-6894C3ECF372}" destId="{74E5C65F-14FE-41A5-9F89-BEF9D80B8C7B}" srcOrd="0" destOrd="0" presId="urn:microsoft.com/office/officeart/2005/8/layout/target3"/>
    <dgm:cxn modelId="{D9C0E38F-F3B5-4C05-88EA-1DB9F1AEA140}" srcId="{126B2271-383F-4DDC-AA67-DB2A8A71DBD2}" destId="{AEDA2171-1D3F-4869-8C2B-8B10002F8C63}" srcOrd="0" destOrd="0" parTransId="{1CEFF3E5-6A56-4837-A371-EE97D0DB8BA8}" sibTransId="{909CE0C2-2F3E-447C-A8EB-1DCC131D0B1B}"/>
    <dgm:cxn modelId="{E0D134B0-C777-4B38-85CE-59F6125857E3}" type="presOf" srcId="{80011B07-C1F3-4E44-970D-B3B0097A3751}" destId="{EE7503D7-5FD7-4246-A10F-3B22A4CC5B8E}" srcOrd="0" destOrd="0" presId="urn:microsoft.com/office/officeart/2005/8/layout/target3"/>
    <dgm:cxn modelId="{02746FD6-6DCB-4715-BC42-03892967E8D3}" type="presOf" srcId="{126B2271-383F-4DDC-AA67-DB2A8A71DBD2}" destId="{CEC8910A-2039-4E48-8208-CFA627692F77}" srcOrd="0" destOrd="0" presId="urn:microsoft.com/office/officeart/2005/8/layout/target3"/>
    <dgm:cxn modelId="{A5CD4BB9-1D3A-4CFE-A1FA-F606E86C7FF1}" type="presParOf" srcId="{CEC8910A-2039-4E48-8208-CFA627692F77}" destId="{E3BC984D-D386-4117-8523-D9A6D8086C8F}" srcOrd="0" destOrd="0" presId="urn:microsoft.com/office/officeart/2005/8/layout/target3"/>
    <dgm:cxn modelId="{E4DE5EF7-E973-4BE1-8FA5-D9620F778F32}" type="presParOf" srcId="{CEC8910A-2039-4E48-8208-CFA627692F77}" destId="{4FFFE93C-4E2A-4DFA-BF9E-577446B59C8C}" srcOrd="1" destOrd="0" presId="urn:microsoft.com/office/officeart/2005/8/layout/target3"/>
    <dgm:cxn modelId="{F316A4B2-A499-470E-B8C6-403BCF09A4F0}" type="presParOf" srcId="{CEC8910A-2039-4E48-8208-CFA627692F77}" destId="{423FCF5B-ED88-4280-87E8-98AC2FD9F093}" srcOrd="2" destOrd="0" presId="urn:microsoft.com/office/officeart/2005/8/layout/target3"/>
    <dgm:cxn modelId="{C7801BB3-FC53-43BF-952E-6F2E8180C587}" type="presParOf" srcId="{CEC8910A-2039-4E48-8208-CFA627692F77}" destId="{86327555-03F6-413F-9BD0-5E7669285654}" srcOrd="3" destOrd="0" presId="urn:microsoft.com/office/officeart/2005/8/layout/target3"/>
    <dgm:cxn modelId="{EC2B011C-9CE9-4055-AA5D-EADC56869EC5}" type="presParOf" srcId="{CEC8910A-2039-4E48-8208-CFA627692F77}" destId="{E76BDA4C-EF7E-42C7-BE01-C084D83DAD2B}" srcOrd="4" destOrd="0" presId="urn:microsoft.com/office/officeart/2005/8/layout/target3"/>
    <dgm:cxn modelId="{2FF3A4B0-AD3E-4C21-B267-4A7350220790}" type="presParOf" srcId="{CEC8910A-2039-4E48-8208-CFA627692F77}" destId="{EE7503D7-5FD7-4246-A10F-3B22A4CC5B8E}" srcOrd="5" destOrd="0" presId="urn:microsoft.com/office/officeart/2005/8/layout/target3"/>
    <dgm:cxn modelId="{499CD86B-934A-418C-8BDF-85297683A3AC}" type="presParOf" srcId="{CEC8910A-2039-4E48-8208-CFA627692F77}" destId="{F3199896-E70B-480B-BC79-FA36A9F03EB6}" srcOrd="6" destOrd="0" presId="urn:microsoft.com/office/officeart/2005/8/layout/target3"/>
    <dgm:cxn modelId="{9C467FB5-8684-4723-A511-4DE24000F8EA}" type="presParOf" srcId="{CEC8910A-2039-4E48-8208-CFA627692F77}" destId="{1059D405-9C00-4536-A90C-2CF92DC270B7}" srcOrd="7" destOrd="0" presId="urn:microsoft.com/office/officeart/2005/8/layout/target3"/>
    <dgm:cxn modelId="{69B7CB2E-A183-463B-8CD1-FE98A722004E}" type="presParOf" srcId="{CEC8910A-2039-4E48-8208-CFA627692F77}" destId="{74E5C65F-14FE-41A5-9F89-BEF9D80B8C7B}" srcOrd="8" destOrd="0" presId="urn:microsoft.com/office/officeart/2005/8/layout/target3"/>
    <dgm:cxn modelId="{87AD1EB5-F70B-4419-975E-D732AF0EA655}" type="presParOf" srcId="{CEC8910A-2039-4E48-8208-CFA627692F77}" destId="{84550171-9147-4829-98CC-914DC24FF0B7}" srcOrd="9" destOrd="0" presId="urn:microsoft.com/office/officeart/2005/8/layout/target3"/>
    <dgm:cxn modelId="{5FBBE73C-2D76-4F3E-AD57-FE498970F808}" type="presParOf" srcId="{CEC8910A-2039-4E48-8208-CFA627692F77}" destId="{1CA1CF5B-2F5E-46FD-A6A1-0BBF90542FC5}" srcOrd="10" destOrd="0" presId="urn:microsoft.com/office/officeart/2005/8/layout/target3"/>
    <dgm:cxn modelId="{3D944005-B53F-47CF-8DD4-AB1742D1E4F6}" type="presParOf" srcId="{CEC8910A-2039-4E48-8208-CFA627692F77}" destId="{B356EECA-B5ED-43EB-AD55-F1E93209C3B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81DE1-6268-485E-839E-B6D26723E25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A9E4D-8FCB-433E-B628-8C564984500E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বিষয়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70B20D-7193-4887-BB01-6E8A973E6DC2}" type="parTrans" cxnId="{07B4D296-139C-47BC-AA3A-08C5EDDC18B6}">
      <dgm:prSet/>
      <dgm:spPr/>
      <dgm:t>
        <a:bodyPr/>
        <a:lstStyle/>
        <a:p>
          <a:endParaRPr lang="en-US"/>
        </a:p>
      </dgm:t>
    </dgm:pt>
    <dgm:pt modelId="{FBCF34AE-143C-4013-AA1F-EE80AFB24E1E}" type="sibTrans" cxnId="{07B4D296-139C-47BC-AA3A-08C5EDDC18B6}">
      <dgm:prSet/>
      <dgm:spPr/>
      <dgm:t>
        <a:bodyPr/>
        <a:lstStyle/>
        <a:p>
          <a:endParaRPr lang="en-US"/>
        </a:p>
      </dgm:t>
    </dgm:pt>
    <dgm:pt modelId="{48A8A25B-27D1-48EA-B2D0-FE5305547DE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ভূগোল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C0AC92-C69E-4FF8-88DD-615839042CE1}" type="parTrans" cxnId="{3C84F64B-8991-4917-9AA9-A83482D78934}">
      <dgm:prSet/>
      <dgm:spPr/>
      <dgm:t>
        <a:bodyPr/>
        <a:lstStyle/>
        <a:p>
          <a:endParaRPr lang="en-US"/>
        </a:p>
      </dgm:t>
    </dgm:pt>
    <dgm:pt modelId="{FFA235E7-039B-4A98-A931-83B93ACA7F70}" type="sibTrans" cxnId="{3C84F64B-8991-4917-9AA9-A83482D78934}">
      <dgm:prSet/>
      <dgm:spPr/>
      <dgm:t>
        <a:bodyPr/>
        <a:lstStyle/>
        <a:p>
          <a:endParaRPr lang="en-US"/>
        </a:p>
      </dgm:t>
    </dgm:pt>
    <dgm:pt modelId="{372456FE-B7C5-455A-9864-2B025A0B9E2C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61C0CD-04ED-4711-8E75-D269524006C1}" type="parTrans" cxnId="{DDE7706F-3E7E-4C62-94D0-E52BD57AE085}">
      <dgm:prSet/>
      <dgm:spPr/>
      <dgm:t>
        <a:bodyPr/>
        <a:lstStyle/>
        <a:p>
          <a:endParaRPr lang="en-US"/>
        </a:p>
      </dgm:t>
    </dgm:pt>
    <dgm:pt modelId="{E2340C9F-DC02-4C78-9333-C3C2F8547B3D}" type="sibTrans" cxnId="{DDE7706F-3E7E-4C62-94D0-E52BD57AE085}">
      <dgm:prSet/>
      <dgm:spPr/>
      <dgm:t>
        <a:bodyPr/>
        <a:lstStyle/>
        <a:p>
          <a:endParaRPr lang="en-US"/>
        </a:p>
      </dgm:t>
    </dgm:pt>
    <dgm:pt modelId="{6E2B7549-ED65-4234-9187-EBC88509636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চতুর্দশ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E3F9C-14B2-4FAB-8F2B-E9B559D7DDA4}" type="parTrans" cxnId="{476DB7F9-5307-42F8-A469-A8383F216FC0}">
      <dgm:prSet/>
      <dgm:spPr/>
      <dgm:t>
        <a:bodyPr/>
        <a:lstStyle/>
        <a:p>
          <a:endParaRPr lang="en-US"/>
        </a:p>
      </dgm:t>
    </dgm:pt>
    <dgm:pt modelId="{155A7D17-264B-423A-8F14-E7612ED65887}" type="sibTrans" cxnId="{476DB7F9-5307-42F8-A469-A8383F216FC0}">
      <dgm:prSet/>
      <dgm:spPr/>
      <dgm:t>
        <a:bodyPr/>
        <a:lstStyle/>
        <a:p>
          <a:endParaRPr lang="en-US"/>
        </a:p>
      </dgm:t>
    </dgm:pt>
    <dgm:pt modelId="{A845B236-604E-408C-947D-A54E9F7E0DD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D6258-8679-4597-BC0D-5D19073F2313}" type="parTrans" cxnId="{46F4C10F-4CFD-4914-BB0B-A7B43CCF9BC8}">
      <dgm:prSet/>
      <dgm:spPr/>
      <dgm:t>
        <a:bodyPr/>
        <a:lstStyle/>
        <a:p>
          <a:endParaRPr lang="en-US"/>
        </a:p>
      </dgm:t>
    </dgm:pt>
    <dgm:pt modelId="{8B52C9BB-E71A-495A-A24D-4DAD0CA98EBB}" type="sibTrans" cxnId="{46F4C10F-4CFD-4914-BB0B-A7B43CCF9BC8}">
      <dgm:prSet/>
      <dgm:spPr/>
      <dgm:t>
        <a:bodyPr/>
        <a:lstStyle/>
        <a:p>
          <a:endParaRPr lang="en-US"/>
        </a:p>
      </dgm:t>
    </dgm:pt>
    <dgm:pt modelId="{170968FA-439D-4BAD-962E-4EA6C137FD8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৫০ মিঃ,অধিবেশন-২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AF1AE3-D2AA-4047-AC41-92F318414D13}" type="parTrans" cxnId="{D930C869-B3F2-4998-9FB9-0F729CC86BF0}">
      <dgm:prSet/>
      <dgm:spPr/>
      <dgm:t>
        <a:bodyPr/>
        <a:lstStyle/>
        <a:p>
          <a:endParaRPr lang="en-US"/>
        </a:p>
      </dgm:t>
    </dgm:pt>
    <dgm:pt modelId="{16C4C399-C5E0-4679-AF5D-8DE78944EE61}" type="sibTrans" cxnId="{D930C869-B3F2-4998-9FB9-0F729CC86BF0}">
      <dgm:prSet/>
      <dgm:spPr/>
      <dgm:t>
        <a:bodyPr/>
        <a:lstStyle/>
        <a:p>
          <a:endParaRPr lang="en-US"/>
        </a:p>
      </dgm:t>
    </dgm:pt>
    <dgm:pt modelId="{1AEDB0E7-D373-4A43-AE76-DD12D5FB4448}" type="pres">
      <dgm:prSet presAssocID="{2B581DE1-6268-485E-839E-B6D26723E2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3EE32-B452-44DF-8DA8-9DA5BFAB0E5B}" type="pres">
      <dgm:prSet presAssocID="{24FA9E4D-8FCB-433E-B628-8C564984500E}" presName="composite" presStyleCnt="0"/>
      <dgm:spPr/>
    </dgm:pt>
    <dgm:pt modelId="{88C4710F-1D45-401E-9FF8-DC2CEC274BF2}" type="pres">
      <dgm:prSet presAssocID="{24FA9E4D-8FCB-433E-B628-8C564984500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CF271-4133-439D-8B7C-42D2E95772F0}" type="pres">
      <dgm:prSet presAssocID="{24FA9E4D-8FCB-433E-B628-8C564984500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8A37D-DA1B-49E8-8093-17A57F28E527}" type="pres">
      <dgm:prSet presAssocID="{FBCF34AE-143C-4013-AA1F-EE80AFB24E1E}" presName="sp" presStyleCnt="0"/>
      <dgm:spPr/>
    </dgm:pt>
    <dgm:pt modelId="{9309E343-BB79-40D9-9F1B-73CC5663A855}" type="pres">
      <dgm:prSet presAssocID="{372456FE-B7C5-455A-9864-2B025A0B9E2C}" presName="composite" presStyleCnt="0"/>
      <dgm:spPr/>
    </dgm:pt>
    <dgm:pt modelId="{FE668CD4-A73B-419E-971F-66DAEAA6D98D}" type="pres">
      <dgm:prSet presAssocID="{372456FE-B7C5-455A-9864-2B025A0B9E2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319B6-6FCD-4CF4-B61B-BD41A6125C1F}" type="pres">
      <dgm:prSet presAssocID="{372456FE-B7C5-455A-9864-2B025A0B9E2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C4EDB-1EB9-4AC8-8052-5D852E4B53E9}" type="pres">
      <dgm:prSet presAssocID="{E2340C9F-DC02-4C78-9333-C3C2F8547B3D}" presName="sp" presStyleCnt="0"/>
      <dgm:spPr/>
    </dgm:pt>
    <dgm:pt modelId="{E2FECD18-6AAF-41E5-8F06-C6B1594115C2}" type="pres">
      <dgm:prSet presAssocID="{A845B236-604E-408C-947D-A54E9F7E0DDA}" presName="composite" presStyleCnt="0"/>
      <dgm:spPr/>
    </dgm:pt>
    <dgm:pt modelId="{F4FB078E-557F-4252-BAD2-AA28283E3EF6}" type="pres">
      <dgm:prSet presAssocID="{A845B236-604E-408C-947D-A54E9F7E0D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08053-D311-472A-8440-21970A73F5D5}" type="pres">
      <dgm:prSet presAssocID="{A845B236-604E-408C-947D-A54E9F7E0DD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4F64B-8991-4917-9AA9-A83482D78934}" srcId="{24FA9E4D-8FCB-433E-B628-8C564984500E}" destId="{48A8A25B-27D1-48EA-B2D0-FE5305547DE6}" srcOrd="0" destOrd="0" parTransId="{C8C0AC92-C69E-4FF8-88DD-615839042CE1}" sibTransId="{FFA235E7-039B-4A98-A931-83B93ACA7F70}"/>
    <dgm:cxn modelId="{DDE7706F-3E7E-4C62-94D0-E52BD57AE085}" srcId="{2B581DE1-6268-485E-839E-B6D26723E258}" destId="{372456FE-B7C5-455A-9864-2B025A0B9E2C}" srcOrd="1" destOrd="0" parTransId="{2161C0CD-04ED-4711-8E75-D269524006C1}" sibTransId="{E2340C9F-DC02-4C78-9333-C3C2F8547B3D}"/>
    <dgm:cxn modelId="{FD4D790B-6F89-471A-8A65-7B4B3E7AB642}" type="presOf" srcId="{6E2B7549-ED65-4234-9187-EBC885096367}" destId="{A16319B6-6FCD-4CF4-B61B-BD41A6125C1F}" srcOrd="0" destOrd="0" presId="urn:microsoft.com/office/officeart/2005/8/layout/chevron2"/>
    <dgm:cxn modelId="{5C38A755-9E82-43A4-BFAB-9F57DD47B275}" type="presOf" srcId="{48A8A25B-27D1-48EA-B2D0-FE5305547DE6}" destId="{DD8CF271-4133-439D-8B7C-42D2E95772F0}" srcOrd="0" destOrd="0" presId="urn:microsoft.com/office/officeart/2005/8/layout/chevron2"/>
    <dgm:cxn modelId="{215E84A6-5E73-4528-BFAD-7C73BFF5CC9D}" type="presOf" srcId="{A845B236-604E-408C-947D-A54E9F7E0DDA}" destId="{F4FB078E-557F-4252-BAD2-AA28283E3EF6}" srcOrd="0" destOrd="0" presId="urn:microsoft.com/office/officeart/2005/8/layout/chevron2"/>
    <dgm:cxn modelId="{46F4C10F-4CFD-4914-BB0B-A7B43CCF9BC8}" srcId="{2B581DE1-6268-485E-839E-B6D26723E258}" destId="{A845B236-604E-408C-947D-A54E9F7E0DDA}" srcOrd="2" destOrd="0" parTransId="{252D6258-8679-4597-BC0D-5D19073F2313}" sibTransId="{8B52C9BB-E71A-495A-A24D-4DAD0CA98EBB}"/>
    <dgm:cxn modelId="{D930C869-B3F2-4998-9FB9-0F729CC86BF0}" srcId="{A845B236-604E-408C-947D-A54E9F7E0DDA}" destId="{170968FA-439D-4BAD-962E-4EA6C137FD83}" srcOrd="0" destOrd="0" parTransId="{61AF1AE3-D2AA-4047-AC41-92F318414D13}" sibTransId="{16C4C399-C5E0-4679-AF5D-8DE78944EE61}"/>
    <dgm:cxn modelId="{476DB7F9-5307-42F8-A469-A8383F216FC0}" srcId="{372456FE-B7C5-455A-9864-2B025A0B9E2C}" destId="{6E2B7549-ED65-4234-9187-EBC885096367}" srcOrd="0" destOrd="0" parTransId="{540E3F9C-14B2-4FAB-8F2B-E9B559D7DDA4}" sibTransId="{155A7D17-264B-423A-8F14-E7612ED65887}"/>
    <dgm:cxn modelId="{1824B8D8-98C1-45F7-8CFF-E48C68FE05A9}" type="presOf" srcId="{2B581DE1-6268-485E-839E-B6D26723E258}" destId="{1AEDB0E7-D373-4A43-AE76-DD12D5FB4448}" srcOrd="0" destOrd="0" presId="urn:microsoft.com/office/officeart/2005/8/layout/chevron2"/>
    <dgm:cxn modelId="{4F7D33A0-2262-4943-91A0-34F2D043C567}" type="presOf" srcId="{24FA9E4D-8FCB-433E-B628-8C564984500E}" destId="{88C4710F-1D45-401E-9FF8-DC2CEC274BF2}" srcOrd="0" destOrd="0" presId="urn:microsoft.com/office/officeart/2005/8/layout/chevron2"/>
    <dgm:cxn modelId="{402FFE81-CF7A-47DC-945B-A6D91B07CD47}" type="presOf" srcId="{372456FE-B7C5-455A-9864-2B025A0B9E2C}" destId="{FE668CD4-A73B-419E-971F-66DAEAA6D98D}" srcOrd="0" destOrd="0" presId="urn:microsoft.com/office/officeart/2005/8/layout/chevron2"/>
    <dgm:cxn modelId="{9CF4BD2C-74DD-4079-9925-55B45B552A9B}" type="presOf" srcId="{170968FA-439D-4BAD-962E-4EA6C137FD83}" destId="{B0F08053-D311-472A-8440-21970A73F5D5}" srcOrd="0" destOrd="0" presId="urn:microsoft.com/office/officeart/2005/8/layout/chevron2"/>
    <dgm:cxn modelId="{07B4D296-139C-47BC-AA3A-08C5EDDC18B6}" srcId="{2B581DE1-6268-485E-839E-B6D26723E258}" destId="{24FA9E4D-8FCB-433E-B628-8C564984500E}" srcOrd="0" destOrd="0" parTransId="{6870B20D-7193-4887-BB01-6E8A973E6DC2}" sibTransId="{FBCF34AE-143C-4013-AA1F-EE80AFB24E1E}"/>
    <dgm:cxn modelId="{0242E640-DE53-43B3-99CA-61C8A2331AF3}" type="presParOf" srcId="{1AEDB0E7-D373-4A43-AE76-DD12D5FB4448}" destId="{3403EE32-B452-44DF-8DA8-9DA5BFAB0E5B}" srcOrd="0" destOrd="0" presId="urn:microsoft.com/office/officeart/2005/8/layout/chevron2"/>
    <dgm:cxn modelId="{7C3B8510-F40D-472E-B75F-51EECE5786B4}" type="presParOf" srcId="{3403EE32-B452-44DF-8DA8-9DA5BFAB0E5B}" destId="{88C4710F-1D45-401E-9FF8-DC2CEC274BF2}" srcOrd="0" destOrd="0" presId="urn:microsoft.com/office/officeart/2005/8/layout/chevron2"/>
    <dgm:cxn modelId="{20E73520-7EB3-4961-B9F0-5C21F108FC5D}" type="presParOf" srcId="{3403EE32-B452-44DF-8DA8-9DA5BFAB0E5B}" destId="{DD8CF271-4133-439D-8B7C-42D2E95772F0}" srcOrd="1" destOrd="0" presId="urn:microsoft.com/office/officeart/2005/8/layout/chevron2"/>
    <dgm:cxn modelId="{578CE961-C463-489F-831E-2E814D65ADEA}" type="presParOf" srcId="{1AEDB0E7-D373-4A43-AE76-DD12D5FB4448}" destId="{9858A37D-DA1B-49E8-8093-17A57F28E527}" srcOrd="1" destOrd="0" presId="urn:microsoft.com/office/officeart/2005/8/layout/chevron2"/>
    <dgm:cxn modelId="{56341110-01CC-4D7B-B66D-947051C4E78E}" type="presParOf" srcId="{1AEDB0E7-D373-4A43-AE76-DD12D5FB4448}" destId="{9309E343-BB79-40D9-9F1B-73CC5663A855}" srcOrd="2" destOrd="0" presId="urn:microsoft.com/office/officeart/2005/8/layout/chevron2"/>
    <dgm:cxn modelId="{DED8F23D-7BBD-4C8B-B428-2E3548F7F2CE}" type="presParOf" srcId="{9309E343-BB79-40D9-9F1B-73CC5663A855}" destId="{FE668CD4-A73B-419E-971F-66DAEAA6D98D}" srcOrd="0" destOrd="0" presId="urn:microsoft.com/office/officeart/2005/8/layout/chevron2"/>
    <dgm:cxn modelId="{52495881-F678-423D-8B8D-605AC807F322}" type="presParOf" srcId="{9309E343-BB79-40D9-9F1B-73CC5663A855}" destId="{A16319B6-6FCD-4CF4-B61B-BD41A6125C1F}" srcOrd="1" destOrd="0" presId="urn:microsoft.com/office/officeart/2005/8/layout/chevron2"/>
    <dgm:cxn modelId="{A9A118AB-E158-4634-86C2-B604F5C7BC6A}" type="presParOf" srcId="{1AEDB0E7-D373-4A43-AE76-DD12D5FB4448}" destId="{810C4EDB-1EB9-4AC8-8052-5D852E4B53E9}" srcOrd="3" destOrd="0" presId="urn:microsoft.com/office/officeart/2005/8/layout/chevron2"/>
    <dgm:cxn modelId="{68D75120-551A-4CAD-BBCC-552C09B8C671}" type="presParOf" srcId="{1AEDB0E7-D373-4A43-AE76-DD12D5FB4448}" destId="{E2FECD18-6AAF-41E5-8F06-C6B1594115C2}" srcOrd="4" destOrd="0" presId="urn:microsoft.com/office/officeart/2005/8/layout/chevron2"/>
    <dgm:cxn modelId="{3C5CC5AA-8070-4E06-AD25-649CBECD332F}" type="presParOf" srcId="{E2FECD18-6AAF-41E5-8F06-C6B1594115C2}" destId="{F4FB078E-557F-4252-BAD2-AA28283E3EF6}" srcOrd="0" destOrd="0" presId="urn:microsoft.com/office/officeart/2005/8/layout/chevron2"/>
    <dgm:cxn modelId="{669C5DF7-0F4A-453F-BFE4-F6B5BBA8E9F5}" type="presParOf" srcId="{E2FECD18-6AAF-41E5-8F06-C6B1594115C2}" destId="{B0F08053-D311-472A-8440-21970A73F5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85676-AD7D-4DFC-B565-CD1F71646C5E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253E61-E9C7-4CEC-94E9-130BF2E32BFA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bn-IN" sz="6500" dirty="0" smtClean="0"/>
            <a:t>      </a:t>
          </a:r>
          <a:r>
            <a:rPr lang="bn-IN" sz="600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bn-IN" sz="6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dirty="0"/>
        </a:p>
      </dgm:t>
    </dgm:pt>
    <dgm:pt modelId="{5F3A1520-BBDB-4279-94C0-FC89E0BE715E}" type="parTrans" cxnId="{D2256F9A-69A2-4FE4-B3BF-D14DD54700CF}">
      <dgm:prSet/>
      <dgm:spPr/>
      <dgm:t>
        <a:bodyPr/>
        <a:lstStyle/>
        <a:p>
          <a:endParaRPr lang="en-US"/>
        </a:p>
      </dgm:t>
    </dgm:pt>
    <dgm:pt modelId="{E1BF5B92-0A19-4078-8CCB-66093DEEBFEF}" type="sibTrans" cxnId="{D2256F9A-69A2-4FE4-B3BF-D14DD54700CF}">
      <dgm:prSet/>
      <dgm:spPr/>
      <dgm:t>
        <a:bodyPr/>
        <a:lstStyle/>
        <a:p>
          <a:endParaRPr lang="en-US"/>
        </a:p>
      </dgm:t>
    </dgm:pt>
    <dgm:pt modelId="{9338938D-7B77-4458-BF04-73F23DC9E346}" type="pres">
      <dgm:prSet presAssocID="{31E85676-AD7D-4DFC-B565-CD1F71646C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5880F-780E-4FDF-959A-9E827743986A}" type="pres">
      <dgm:prSet presAssocID="{C4253E61-E9C7-4CEC-94E9-130BF2E32BFA}" presName="comp" presStyleCnt="0"/>
      <dgm:spPr/>
    </dgm:pt>
    <dgm:pt modelId="{38169BFC-224A-4B6B-BBA7-2016A9AD6DB1}" type="pres">
      <dgm:prSet presAssocID="{C4253E61-E9C7-4CEC-94E9-130BF2E32BFA}" presName="box" presStyleLbl="node1" presStyleIdx="0" presStyleCnt="1" custLinFactNeighborX="-20129" custLinFactNeighborY="-24447"/>
      <dgm:spPr/>
      <dgm:t>
        <a:bodyPr/>
        <a:lstStyle/>
        <a:p>
          <a:endParaRPr lang="en-US"/>
        </a:p>
      </dgm:t>
    </dgm:pt>
    <dgm:pt modelId="{DAA08967-483C-4D6C-AB4D-64052E875C2C}" type="pres">
      <dgm:prSet presAssocID="{C4253E61-E9C7-4CEC-94E9-130BF2E32BFA}" presName="img" presStyleLbl="fgImgPlace1" presStyleIdx="0" presStyleCnt="1" custLinFactNeighborX="27235" custLinFactNeighborY="4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1D62584-821A-4477-AD29-9F6DF368F362}" type="pres">
      <dgm:prSet presAssocID="{C4253E61-E9C7-4CEC-94E9-130BF2E32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56F9A-69A2-4FE4-B3BF-D14DD54700CF}" srcId="{31E85676-AD7D-4DFC-B565-CD1F71646C5E}" destId="{C4253E61-E9C7-4CEC-94E9-130BF2E32BFA}" srcOrd="0" destOrd="0" parTransId="{5F3A1520-BBDB-4279-94C0-FC89E0BE715E}" sibTransId="{E1BF5B92-0A19-4078-8CCB-66093DEEBFEF}"/>
    <dgm:cxn modelId="{CE15322A-F3BE-40A3-8D9A-1381A31921DB}" type="presOf" srcId="{31E85676-AD7D-4DFC-B565-CD1F71646C5E}" destId="{9338938D-7B77-4458-BF04-73F23DC9E346}" srcOrd="0" destOrd="0" presId="urn:microsoft.com/office/officeart/2005/8/layout/vList4"/>
    <dgm:cxn modelId="{DE55F0E8-5D47-4B7D-A114-7096A92AECDE}" type="presOf" srcId="{C4253E61-E9C7-4CEC-94E9-130BF2E32BFA}" destId="{E1D62584-821A-4477-AD29-9F6DF368F362}" srcOrd="1" destOrd="0" presId="urn:microsoft.com/office/officeart/2005/8/layout/vList4"/>
    <dgm:cxn modelId="{2F9E3E69-0E2D-4D15-983D-434AE521F53C}" type="presOf" srcId="{C4253E61-E9C7-4CEC-94E9-130BF2E32BFA}" destId="{38169BFC-224A-4B6B-BBA7-2016A9AD6DB1}" srcOrd="0" destOrd="0" presId="urn:microsoft.com/office/officeart/2005/8/layout/vList4"/>
    <dgm:cxn modelId="{49538C48-A928-4D00-BAE4-EF1322FA3B95}" type="presParOf" srcId="{9338938D-7B77-4458-BF04-73F23DC9E346}" destId="{BE25880F-780E-4FDF-959A-9E827743986A}" srcOrd="0" destOrd="0" presId="urn:microsoft.com/office/officeart/2005/8/layout/vList4"/>
    <dgm:cxn modelId="{3BA108BF-A2AA-4126-A6EC-E0514D48A33B}" type="presParOf" srcId="{BE25880F-780E-4FDF-959A-9E827743986A}" destId="{38169BFC-224A-4B6B-BBA7-2016A9AD6DB1}" srcOrd="0" destOrd="0" presId="urn:microsoft.com/office/officeart/2005/8/layout/vList4"/>
    <dgm:cxn modelId="{80BFD584-90F1-4C3A-9126-F53264628FDA}" type="presParOf" srcId="{BE25880F-780E-4FDF-959A-9E827743986A}" destId="{DAA08967-483C-4D6C-AB4D-64052E875C2C}" srcOrd="1" destOrd="0" presId="urn:microsoft.com/office/officeart/2005/8/layout/vList4"/>
    <dgm:cxn modelId="{978F6ADE-9198-4B2B-9AF2-19C502297B90}" type="presParOf" srcId="{BE25880F-780E-4FDF-959A-9E827743986A}" destId="{E1D62584-821A-4477-AD29-9F6DF368F3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C4A71-49AB-49D2-A909-4054E4EB399B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34CE1-4592-4EF7-8BD2-54CA52BFF1F3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১২ই নভেম্বর, ১৯৭০               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 ৫ লক্ষ মানুষ মারা যায়।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815093-FA35-4921-96D8-9A2FE09914A7}" type="parTrans" cxnId="{3FD0F7CC-B609-484C-BE3B-482BC283D719}">
      <dgm:prSet/>
      <dgm:spPr/>
      <dgm:t>
        <a:bodyPr/>
        <a:lstStyle/>
        <a:p>
          <a:endParaRPr lang="en-US"/>
        </a:p>
      </dgm:t>
    </dgm:pt>
    <dgm:pt modelId="{D3DC0C68-D7A9-438E-80F6-EFBA015ED538}" type="sibTrans" cxnId="{3FD0F7CC-B609-484C-BE3B-482BC283D719}">
      <dgm:prSet/>
      <dgm:spPr/>
      <dgm:t>
        <a:bodyPr/>
        <a:lstStyle/>
        <a:p>
          <a:endParaRPr lang="en-US"/>
        </a:p>
      </dgm:t>
    </dgm:pt>
    <dgm:pt modelId="{86F372CE-C116-4632-AAB3-7D43EF8BD452}">
      <dgm:prSet phldrT="[Text]" custT="1"/>
      <dgm:spPr>
        <a:ln>
          <a:solidFill>
            <a:srgbClr val="FF3399"/>
          </a:solidFill>
        </a:ln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১৯শে নভেম্বর,১৯৮৮        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 ১ লক্ষ ৮ হাজার মানুষ মারা যায়। 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F5C488-C1FD-4B69-B442-3EB411C775D1}" type="parTrans" cxnId="{24267350-5ED4-4E3C-AE1C-112658F3C6F6}">
      <dgm:prSet/>
      <dgm:spPr/>
      <dgm:t>
        <a:bodyPr/>
        <a:lstStyle/>
        <a:p>
          <a:endParaRPr lang="en-US"/>
        </a:p>
      </dgm:t>
    </dgm:pt>
    <dgm:pt modelId="{58BCC3EE-B7AB-4F4A-8680-D2D63CB8C22F}" type="sibTrans" cxnId="{24267350-5ED4-4E3C-AE1C-112658F3C6F6}">
      <dgm:prSet/>
      <dgm:spPr/>
      <dgm:t>
        <a:bodyPr/>
        <a:lstStyle/>
        <a:p>
          <a:endParaRPr lang="en-US"/>
        </a:p>
      </dgm:t>
    </dgm:pt>
    <dgm:pt modelId="{9BF9CF46-37BF-4779-892C-E22CA2A8A815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১৫ই নভেম্বর,২০০৭          প্রায় ৩হাজার ৪শত ৪৭ জন মানুষ মারা যায় 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984D5A-1FB4-4CD7-8F88-CF838AC159C4}" type="parTrans" cxnId="{24A2DB0F-6E08-4DD0-AEF1-74023D818416}">
      <dgm:prSet/>
      <dgm:spPr/>
      <dgm:t>
        <a:bodyPr/>
        <a:lstStyle/>
        <a:p>
          <a:endParaRPr lang="en-US"/>
        </a:p>
      </dgm:t>
    </dgm:pt>
    <dgm:pt modelId="{0AC0A3BC-E64A-4A84-8368-6847A7A94695}" type="sibTrans" cxnId="{24A2DB0F-6E08-4DD0-AEF1-74023D818416}">
      <dgm:prSet/>
      <dgm:spPr/>
      <dgm:t>
        <a:bodyPr/>
        <a:lstStyle/>
        <a:p>
          <a:endParaRPr lang="en-US"/>
        </a:p>
      </dgm:t>
    </dgm:pt>
    <dgm:pt modelId="{459E7F46-A0DC-4B63-AAB7-4C2E15389DA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২৯শে এপ্রিল,১৯৯১        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 ৫হাজার ৭ শত ৮ জন মানুষ মারা যায়। 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54F29-E030-4C96-813B-B59D58FD3A16}" type="parTrans" cxnId="{5F5A4ACD-1FEB-4A47-9B93-317835DCF119}">
      <dgm:prSet/>
      <dgm:spPr/>
      <dgm:t>
        <a:bodyPr/>
        <a:lstStyle/>
        <a:p>
          <a:endParaRPr lang="en-US"/>
        </a:p>
      </dgm:t>
    </dgm:pt>
    <dgm:pt modelId="{59C69538-E26A-4789-B638-8149EF3EFE5B}" type="sibTrans" cxnId="{5F5A4ACD-1FEB-4A47-9B93-317835DCF119}">
      <dgm:prSet/>
      <dgm:spPr/>
      <dgm:t>
        <a:bodyPr/>
        <a:lstStyle/>
        <a:p>
          <a:endParaRPr lang="en-US"/>
        </a:p>
      </dgm:t>
    </dgm:pt>
    <dgm:pt modelId="{268A7E2C-4176-44D2-9773-436246BD7F88}">
      <dgm:prSet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২৫শে মে,২০০৯              প্রায় ৩শত ৩০ জন মানুষ মারা যায়।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2EB79D-1CDB-4591-99F2-5AD2B1ECA48C}" type="parTrans" cxnId="{F5A62FB5-26FF-4B3F-B805-D8122712ADCD}">
      <dgm:prSet/>
      <dgm:spPr/>
      <dgm:t>
        <a:bodyPr/>
        <a:lstStyle/>
        <a:p>
          <a:endParaRPr lang="en-US"/>
        </a:p>
      </dgm:t>
    </dgm:pt>
    <dgm:pt modelId="{7E37A24F-A4BF-4851-A503-85304B717C4D}" type="sibTrans" cxnId="{F5A62FB5-26FF-4B3F-B805-D8122712ADCD}">
      <dgm:prSet/>
      <dgm:spPr/>
      <dgm:t>
        <a:bodyPr/>
        <a:lstStyle/>
        <a:p>
          <a:endParaRPr lang="en-US"/>
        </a:p>
      </dgm:t>
    </dgm:pt>
    <dgm:pt modelId="{765B5A8A-D6CD-4E9C-A707-E29BFB9DC7F2}" type="pres">
      <dgm:prSet presAssocID="{5ECC4A71-49AB-49D2-A909-4054E4EB39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C6DA2-5FC9-4DFF-9372-5D0063EFDD97}" type="pres">
      <dgm:prSet presAssocID="{50734CE1-4592-4EF7-8BD2-54CA52BFF1F3}" presName="comp" presStyleCnt="0"/>
      <dgm:spPr/>
    </dgm:pt>
    <dgm:pt modelId="{628E6F0D-F5E3-44EC-A57F-93DFE7676D6D}" type="pres">
      <dgm:prSet presAssocID="{50734CE1-4592-4EF7-8BD2-54CA52BFF1F3}" presName="box" presStyleLbl="node1" presStyleIdx="0" presStyleCnt="5" custLinFactNeighborX="-361" custLinFactNeighborY="2496"/>
      <dgm:spPr/>
      <dgm:t>
        <a:bodyPr/>
        <a:lstStyle/>
        <a:p>
          <a:endParaRPr lang="en-US"/>
        </a:p>
      </dgm:t>
    </dgm:pt>
    <dgm:pt modelId="{C159DDC9-710A-4DA1-8631-CE5CF875D655}" type="pres">
      <dgm:prSet presAssocID="{50734CE1-4592-4EF7-8BD2-54CA52BFF1F3}" presName="img" presStyleLbl="fgImgPlace1" presStyleIdx="0" presStyleCnt="5" custScaleX="75621" custLinFactNeighborY="46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23BAA9E2-1316-402D-A543-3D1A4E3F1181}" type="pres">
      <dgm:prSet presAssocID="{50734CE1-4592-4EF7-8BD2-54CA52BFF1F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F9114-65B9-4842-A7D6-31F7EC4FA23B}" type="pres">
      <dgm:prSet presAssocID="{D3DC0C68-D7A9-438E-80F6-EFBA015ED538}" presName="spacer" presStyleCnt="0"/>
      <dgm:spPr/>
    </dgm:pt>
    <dgm:pt modelId="{9CB2835B-D10A-433D-8130-7154B65C0173}" type="pres">
      <dgm:prSet presAssocID="{86F372CE-C116-4632-AAB3-7D43EF8BD452}" presName="comp" presStyleCnt="0"/>
      <dgm:spPr/>
    </dgm:pt>
    <dgm:pt modelId="{F28A046E-6FFC-4F90-B8D4-79777D6723E0}" type="pres">
      <dgm:prSet presAssocID="{86F372CE-C116-4632-AAB3-7D43EF8BD452}" presName="box" presStyleLbl="node1" presStyleIdx="1" presStyleCnt="5" custAng="0"/>
      <dgm:spPr/>
      <dgm:t>
        <a:bodyPr/>
        <a:lstStyle/>
        <a:p>
          <a:endParaRPr lang="en-US"/>
        </a:p>
      </dgm:t>
    </dgm:pt>
    <dgm:pt modelId="{DAE47419-769B-4D0F-9FD8-EE30CA4F2953}" type="pres">
      <dgm:prSet presAssocID="{86F372CE-C116-4632-AAB3-7D43EF8BD452}" presName="img" presStyleLbl="fgImgPlace1" presStyleIdx="1" presStyleCnt="5" custScaleX="696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49A67123-721E-4DD3-B273-0092FA72F1B2}" type="pres">
      <dgm:prSet presAssocID="{86F372CE-C116-4632-AAB3-7D43EF8BD45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8C42E-AD65-4771-93D7-517674586EC3}" type="pres">
      <dgm:prSet presAssocID="{58BCC3EE-B7AB-4F4A-8680-D2D63CB8C22F}" presName="spacer" presStyleCnt="0"/>
      <dgm:spPr/>
    </dgm:pt>
    <dgm:pt modelId="{FD720695-F031-4C2C-8AD8-DBD8AA2021F4}" type="pres">
      <dgm:prSet presAssocID="{459E7F46-A0DC-4B63-AAB7-4C2E15389DA8}" presName="comp" presStyleCnt="0"/>
      <dgm:spPr/>
    </dgm:pt>
    <dgm:pt modelId="{DF7785B7-6B7B-4201-AF65-DCC9F23DB579}" type="pres">
      <dgm:prSet presAssocID="{459E7F46-A0DC-4B63-AAB7-4C2E15389DA8}" presName="box" presStyleLbl="node1" presStyleIdx="2" presStyleCnt="5"/>
      <dgm:spPr/>
      <dgm:t>
        <a:bodyPr/>
        <a:lstStyle/>
        <a:p>
          <a:endParaRPr lang="en-US"/>
        </a:p>
      </dgm:t>
    </dgm:pt>
    <dgm:pt modelId="{BC38D80D-BEA9-4A84-92F3-74A7444404AD}" type="pres">
      <dgm:prSet presAssocID="{459E7F46-A0DC-4B63-AAB7-4C2E15389DA8}" presName="img" presStyleLbl="fgImgPlace1" presStyleIdx="2" presStyleCnt="5" custScaleX="71830" custLinFactNeighborX="584" custLinFactNeighborY="-82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n-US"/>
        </a:p>
      </dgm:t>
    </dgm:pt>
    <dgm:pt modelId="{EC42D72A-FD25-4ECF-A1CE-F7D29032F0E8}" type="pres">
      <dgm:prSet presAssocID="{459E7F46-A0DC-4B63-AAB7-4C2E15389DA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9B4C-00B8-4189-8276-EA1E9BD5029A}" type="pres">
      <dgm:prSet presAssocID="{59C69538-E26A-4789-B638-8149EF3EFE5B}" presName="spacer" presStyleCnt="0"/>
      <dgm:spPr/>
    </dgm:pt>
    <dgm:pt modelId="{C14F25B8-EBED-4821-92CD-55D73CFD82E3}" type="pres">
      <dgm:prSet presAssocID="{9BF9CF46-37BF-4779-892C-E22CA2A8A815}" presName="comp" presStyleCnt="0"/>
      <dgm:spPr/>
    </dgm:pt>
    <dgm:pt modelId="{79C0E850-7921-40F0-8C20-8AF4CD8B9179}" type="pres">
      <dgm:prSet presAssocID="{9BF9CF46-37BF-4779-892C-E22CA2A8A815}" presName="box" presStyleLbl="node1" presStyleIdx="3" presStyleCnt="5"/>
      <dgm:spPr/>
      <dgm:t>
        <a:bodyPr/>
        <a:lstStyle/>
        <a:p>
          <a:endParaRPr lang="en-US"/>
        </a:p>
      </dgm:t>
    </dgm:pt>
    <dgm:pt modelId="{A0E5F077-6623-4E97-A6A5-09DEBD710D94}" type="pres">
      <dgm:prSet presAssocID="{9BF9CF46-37BF-4779-892C-E22CA2A8A815}" presName="img" presStyleLbl="fgImgPlace1" presStyleIdx="3" presStyleCnt="5" custScaleX="74504" custLinFactNeighborX="-2439" custLinFactNeighborY="-57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2F1282EF-A7F5-44A6-A2DC-84204CA9F725}" type="pres">
      <dgm:prSet presAssocID="{9BF9CF46-37BF-4779-892C-E22CA2A8A81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F47AD-7C7D-4B26-B93C-4025CC8A75B2}" type="pres">
      <dgm:prSet presAssocID="{0AC0A3BC-E64A-4A84-8368-6847A7A94695}" presName="spacer" presStyleCnt="0"/>
      <dgm:spPr/>
    </dgm:pt>
    <dgm:pt modelId="{37919013-45E1-4A78-899B-311D916C7702}" type="pres">
      <dgm:prSet presAssocID="{268A7E2C-4176-44D2-9773-436246BD7F88}" presName="comp" presStyleCnt="0"/>
      <dgm:spPr/>
    </dgm:pt>
    <dgm:pt modelId="{10A8895A-F171-42C9-A340-A30704E62DF6}" type="pres">
      <dgm:prSet presAssocID="{268A7E2C-4176-44D2-9773-436246BD7F88}" presName="box" presStyleLbl="node1" presStyleIdx="4" presStyleCnt="5"/>
      <dgm:spPr/>
      <dgm:t>
        <a:bodyPr/>
        <a:lstStyle/>
        <a:p>
          <a:endParaRPr lang="en-US"/>
        </a:p>
      </dgm:t>
    </dgm:pt>
    <dgm:pt modelId="{657C525D-14FE-4B62-A698-4F0385FB7560}" type="pres">
      <dgm:prSet presAssocID="{268A7E2C-4176-44D2-9773-436246BD7F88}" presName="img" presStyleLbl="fgImgPlace1" presStyleIdx="4" presStyleCnt="5" custScaleX="660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48565ED2-7D2B-47A5-A655-D3840D7B4365}" type="pres">
      <dgm:prSet presAssocID="{268A7E2C-4176-44D2-9773-436246BD7F8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2DB0F-6E08-4DD0-AEF1-74023D818416}" srcId="{5ECC4A71-49AB-49D2-A909-4054E4EB399B}" destId="{9BF9CF46-37BF-4779-892C-E22CA2A8A815}" srcOrd="3" destOrd="0" parTransId="{BB984D5A-1FB4-4CD7-8F88-CF838AC159C4}" sibTransId="{0AC0A3BC-E64A-4A84-8368-6847A7A94695}"/>
    <dgm:cxn modelId="{5F5A4ACD-1FEB-4A47-9B93-317835DCF119}" srcId="{5ECC4A71-49AB-49D2-A909-4054E4EB399B}" destId="{459E7F46-A0DC-4B63-AAB7-4C2E15389DA8}" srcOrd="2" destOrd="0" parTransId="{09754F29-E030-4C96-813B-B59D58FD3A16}" sibTransId="{59C69538-E26A-4789-B638-8149EF3EFE5B}"/>
    <dgm:cxn modelId="{F5A62FB5-26FF-4B3F-B805-D8122712ADCD}" srcId="{5ECC4A71-49AB-49D2-A909-4054E4EB399B}" destId="{268A7E2C-4176-44D2-9773-436246BD7F88}" srcOrd="4" destOrd="0" parTransId="{E82EB79D-1CDB-4591-99F2-5AD2B1ECA48C}" sibTransId="{7E37A24F-A4BF-4851-A503-85304B717C4D}"/>
    <dgm:cxn modelId="{93E5FF9B-779F-42F6-9471-3754C87112FA}" type="presOf" srcId="{50734CE1-4592-4EF7-8BD2-54CA52BFF1F3}" destId="{628E6F0D-F5E3-44EC-A57F-93DFE7676D6D}" srcOrd="0" destOrd="0" presId="urn:microsoft.com/office/officeart/2005/8/layout/vList4"/>
    <dgm:cxn modelId="{8C21DE9F-F752-407B-884F-2F13EF3E209C}" type="presOf" srcId="{268A7E2C-4176-44D2-9773-436246BD7F88}" destId="{48565ED2-7D2B-47A5-A655-D3840D7B4365}" srcOrd="1" destOrd="0" presId="urn:microsoft.com/office/officeart/2005/8/layout/vList4"/>
    <dgm:cxn modelId="{410B5BCA-777B-4832-A1C3-050A35F1DEC0}" type="presOf" srcId="{50734CE1-4592-4EF7-8BD2-54CA52BFF1F3}" destId="{23BAA9E2-1316-402D-A543-3D1A4E3F1181}" srcOrd="1" destOrd="0" presId="urn:microsoft.com/office/officeart/2005/8/layout/vList4"/>
    <dgm:cxn modelId="{C938EC4B-B773-4870-AA2B-3316AFA7ACD6}" type="presOf" srcId="{459E7F46-A0DC-4B63-AAB7-4C2E15389DA8}" destId="{DF7785B7-6B7B-4201-AF65-DCC9F23DB579}" srcOrd="0" destOrd="0" presId="urn:microsoft.com/office/officeart/2005/8/layout/vList4"/>
    <dgm:cxn modelId="{7DCF96CC-C75F-48BA-B5B1-2F4FB3502728}" type="presOf" srcId="{268A7E2C-4176-44D2-9773-436246BD7F88}" destId="{10A8895A-F171-42C9-A340-A30704E62DF6}" srcOrd="0" destOrd="0" presId="urn:microsoft.com/office/officeart/2005/8/layout/vList4"/>
    <dgm:cxn modelId="{F38A3F08-D98F-4C7E-9F5D-2FB71E89A46A}" type="presOf" srcId="{5ECC4A71-49AB-49D2-A909-4054E4EB399B}" destId="{765B5A8A-D6CD-4E9C-A707-E29BFB9DC7F2}" srcOrd="0" destOrd="0" presId="urn:microsoft.com/office/officeart/2005/8/layout/vList4"/>
    <dgm:cxn modelId="{BFEE5EBA-80DB-4617-81E7-A472877D235C}" type="presOf" srcId="{86F372CE-C116-4632-AAB3-7D43EF8BD452}" destId="{49A67123-721E-4DD3-B273-0092FA72F1B2}" srcOrd="1" destOrd="0" presId="urn:microsoft.com/office/officeart/2005/8/layout/vList4"/>
    <dgm:cxn modelId="{3FD0F7CC-B609-484C-BE3B-482BC283D719}" srcId="{5ECC4A71-49AB-49D2-A909-4054E4EB399B}" destId="{50734CE1-4592-4EF7-8BD2-54CA52BFF1F3}" srcOrd="0" destOrd="0" parTransId="{9A815093-FA35-4921-96D8-9A2FE09914A7}" sibTransId="{D3DC0C68-D7A9-438E-80F6-EFBA015ED538}"/>
    <dgm:cxn modelId="{3734970D-368D-4A9A-AA2B-E15001495C36}" type="presOf" srcId="{86F372CE-C116-4632-AAB3-7D43EF8BD452}" destId="{F28A046E-6FFC-4F90-B8D4-79777D6723E0}" srcOrd="0" destOrd="0" presId="urn:microsoft.com/office/officeart/2005/8/layout/vList4"/>
    <dgm:cxn modelId="{24267350-5ED4-4E3C-AE1C-112658F3C6F6}" srcId="{5ECC4A71-49AB-49D2-A909-4054E4EB399B}" destId="{86F372CE-C116-4632-AAB3-7D43EF8BD452}" srcOrd="1" destOrd="0" parTransId="{20F5C488-C1FD-4B69-B442-3EB411C775D1}" sibTransId="{58BCC3EE-B7AB-4F4A-8680-D2D63CB8C22F}"/>
    <dgm:cxn modelId="{22F18E85-9755-472D-95B5-1B50F1E885E6}" type="presOf" srcId="{9BF9CF46-37BF-4779-892C-E22CA2A8A815}" destId="{2F1282EF-A7F5-44A6-A2DC-84204CA9F725}" srcOrd="1" destOrd="0" presId="urn:microsoft.com/office/officeart/2005/8/layout/vList4"/>
    <dgm:cxn modelId="{EBDBB434-AB97-495D-834C-7A5A5E0604DC}" type="presOf" srcId="{459E7F46-A0DC-4B63-AAB7-4C2E15389DA8}" destId="{EC42D72A-FD25-4ECF-A1CE-F7D29032F0E8}" srcOrd="1" destOrd="0" presId="urn:microsoft.com/office/officeart/2005/8/layout/vList4"/>
    <dgm:cxn modelId="{460E8CAC-636A-46BD-96D7-80147B2EFE3A}" type="presOf" srcId="{9BF9CF46-37BF-4779-892C-E22CA2A8A815}" destId="{79C0E850-7921-40F0-8C20-8AF4CD8B9179}" srcOrd="0" destOrd="0" presId="urn:microsoft.com/office/officeart/2005/8/layout/vList4"/>
    <dgm:cxn modelId="{84B1141B-3F0B-4241-8145-BE611A3579CE}" type="presParOf" srcId="{765B5A8A-D6CD-4E9C-A707-E29BFB9DC7F2}" destId="{3E8C6DA2-5FC9-4DFF-9372-5D0063EFDD97}" srcOrd="0" destOrd="0" presId="urn:microsoft.com/office/officeart/2005/8/layout/vList4"/>
    <dgm:cxn modelId="{2277C2AB-B588-4AD7-9A1C-6EE4400C600D}" type="presParOf" srcId="{3E8C6DA2-5FC9-4DFF-9372-5D0063EFDD97}" destId="{628E6F0D-F5E3-44EC-A57F-93DFE7676D6D}" srcOrd="0" destOrd="0" presId="urn:microsoft.com/office/officeart/2005/8/layout/vList4"/>
    <dgm:cxn modelId="{7B86B86F-C71D-4D9E-ACA1-24D9734F227F}" type="presParOf" srcId="{3E8C6DA2-5FC9-4DFF-9372-5D0063EFDD97}" destId="{C159DDC9-710A-4DA1-8631-CE5CF875D655}" srcOrd="1" destOrd="0" presId="urn:microsoft.com/office/officeart/2005/8/layout/vList4"/>
    <dgm:cxn modelId="{60E53FA3-210C-415A-A089-8AB073BCA37C}" type="presParOf" srcId="{3E8C6DA2-5FC9-4DFF-9372-5D0063EFDD97}" destId="{23BAA9E2-1316-402D-A543-3D1A4E3F1181}" srcOrd="2" destOrd="0" presId="urn:microsoft.com/office/officeart/2005/8/layout/vList4"/>
    <dgm:cxn modelId="{8A8C762A-1D27-40CC-B3FA-B49F8EDE1177}" type="presParOf" srcId="{765B5A8A-D6CD-4E9C-A707-E29BFB9DC7F2}" destId="{A73F9114-65B9-4842-A7D6-31F7EC4FA23B}" srcOrd="1" destOrd="0" presId="urn:microsoft.com/office/officeart/2005/8/layout/vList4"/>
    <dgm:cxn modelId="{DBD4DC8C-CED1-47AA-85F3-27B4FEAEA31A}" type="presParOf" srcId="{765B5A8A-D6CD-4E9C-A707-E29BFB9DC7F2}" destId="{9CB2835B-D10A-433D-8130-7154B65C0173}" srcOrd="2" destOrd="0" presId="urn:microsoft.com/office/officeart/2005/8/layout/vList4"/>
    <dgm:cxn modelId="{A8341B60-8A63-40D5-B03F-7047F32FAA1A}" type="presParOf" srcId="{9CB2835B-D10A-433D-8130-7154B65C0173}" destId="{F28A046E-6FFC-4F90-B8D4-79777D6723E0}" srcOrd="0" destOrd="0" presId="urn:microsoft.com/office/officeart/2005/8/layout/vList4"/>
    <dgm:cxn modelId="{C0C990C0-8E34-4440-8A3F-A3F36E2BF2FA}" type="presParOf" srcId="{9CB2835B-D10A-433D-8130-7154B65C0173}" destId="{DAE47419-769B-4D0F-9FD8-EE30CA4F2953}" srcOrd="1" destOrd="0" presId="urn:microsoft.com/office/officeart/2005/8/layout/vList4"/>
    <dgm:cxn modelId="{BF407694-6C77-4E26-8234-90B53E65DCA5}" type="presParOf" srcId="{9CB2835B-D10A-433D-8130-7154B65C0173}" destId="{49A67123-721E-4DD3-B273-0092FA72F1B2}" srcOrd="2" destOrd="0" presId="urn:microsoft.com/office/officeart/2005/8/layout/vList4"/>
    <dgm:cxn modelId="{9500D5A5-69F8-4EE7-8131-F5FD89DFD03F}" type="presParOf" srcId="{765B5A8A-D6CD-4E9C-A707-E29BFB9DC7F2}" destId="{F5C8C42E-AD65-4771-93D7-517674586EC3}" srcOrd="3" destOrd="0" presId="urn:microsoft.com/office/officeart/2005/8/layout/vList4"/>
    <dgm:cxn modelId="{68DF039E-A879-4D5A-95AA-FA64BE3F3607}" type="presParOf" srcId="{765B5A8A-D6CD-4E9C-A707-E29BFB9DC7F2}" destId="{FD720695-F031-4C2C-8AD8-DBD8AA2021F4}" srcOrd="4" destOrd="0" presId="urn:microsoft.com/office/officeart/2005/8/layout/vList4"/>
    <dgm:cxn modelId="{DAEF943D-3DFE-4168-A605-A2AE422A7D98}" type="presParOf" srcId="{FD720695-F031-4C2C-8AD8-DBD8AA2021F4}" destId="{DF7785B7-6B7B-4201-AF65-DCC9F23DB579}" srcOrd="0" destOrd="0" presId="urn:microsoft.com/office/officeart/2005/8/layout/vList4"/>
    <dgm:cxn modelId="{03AD155B-BFF1-42B7-ABF3-BB9D84C812D3}" type="presParOf" srcId="{FD720695-F031-4C2C-8AD8-DBD8AA2021F4}" destId="{BC38D80D-BEA9-4A84-92F3-74A7444404AD}" srcOrd="1" destOrd="0" presId="urn:microsoft.com/office/officeart/2005/8/layout/vList4"/>
    <dgm:cxn modelId="{61883D85-C535-4CD0-A7B8-7E9509FF5B0E}" type="presParOf" srcId="{FD720695-F031-4C2C-8AD8-DBD8AA2021F4}" destId="{EC42D72A-FD25-4ECF-A1CE-F7D29032F0E8}" srcOrd="2" destOrd="0" presId="urn:microsoft.com/office/officeart/2005/8/layout/vList4"/>
    <dgm:cxn modelId="{8462C775-9D5F-4B42-A6E1-A9D557374F64}" type="presParOf" srcId="{765B5A8A-D6CD-4E9C-A707-E29BFB9DC7F2}" destId="{216D9B4C-00B8-4189-8276-EA1E9BD5029A}" srcOrd="5" destOrd="0" presId="urn:microsoft.com/office/officeart/2005/8/layout/vList4"/>
    <dgm:cxn modelId="{4B60A1FA-E700-4788-AA63-070B1BF716E4}" type="presParOf" srcId="{765B5A8A-D6CD-4E9C-A707-E29BFB9DC7F2}" destId="{C14F25B8-EBED-4821-92CD-55D73CFD82E3}" srcOrd="6" destOrd="0" presId="urn:microsoft.com/office/officeart/2005/8/layout/vList4"/>
    <dgm:cxn modelId="{11388240-543D-4DA1-865D-913598092001}" type="presParOf" srcId="{C14F25B8-EBED-4821-92CD-55D73CFD82E3}" destId="{79C0E850-7921-40F0-8C20-8AF4CD8B9179}" srcOrd="0" destOrd="0" presId="urn:microsoft.com/office/officeart/2005/8/layout/vList4"/>
    <dgm:cxn modelId="{F52D190A-FF23-4B98-AB3B-139AB112FE5C}" type="presParOf" srcId="{C14F25B8-EBED-4821-92CD-55D73CFD82E3}" destId="{A0E5F077-6623-4E97-A6A5-09DEBD710D94}" srcOrd="1" destOrd="0" presId="urn:microsoft.com/office/officeart/2005/8/layout/vList4"/>
    <dgm:cxn modelId="{A3A5E45E-42A6-437E-A7F6-B44796D3A0FD}" type="presParOf" srcId="{C14F25B8-EBED-4821-92CD-55D73CFD82E3}" destId="{2F1282EF-A7F5-44A6-A2DC-84204CA9F725}" srcOrd="2" destOrd="0" presId="urn:microsoft.com/office/officeart/2005/8/layout/vList4"/>
    <dgm:cxn modelId="{B9BBD5CE-B7CC-4A4B-94B0-1A2843C27FEB}" type="presParOf" srcId="{765B5A8A-D6CD-4E9C-A707-E29BFB9DC7F2}" destId="{336F47AD-7C7D-4B26-B93C-4025CC8A75B2}" srcOrd="7" destOrd="0" presId="urn:microsoft.com/office/officeart/2005/8/layout/vList4"/>
    <dgm:cxn modelId="{C8D99455-7AE6-4309-A7B5-0F4ADAAD819C}" type="presParOf" srcId="{765B5A8A-D6CD-4E9C-A707-E29BFB9DC7F2}" destId="{37919013-45E1-4A78-899B-311D916C7702}" srcOrd="8" destOrd="0" presId="urn:microsoft.com/office/officeart/2005/8/layout/vList4"/>
    <dgm:cxn modelId="{531C75C4-651E-4CE8-A0D4-C652B94D6B40}" type="presParOf" srcId="{37919013-45E1-4A78-899B-311D916C7702}" destId="{10A8895A-F171-42C9-A340-A30704E62DF6}" srcOrd="0" destOrd="0" presId="urn:microsoft.com/office/officeart/2005/8/layout/vList4"/>
    <dgm:cxn modelId="{B1340F1F-86A6-4478-A984-7432EC42EE68}" type="presParOf" srcId="{37919013-45E1-4A78-899B-311D916C7702}" destId="{657C525D-14FE-4B62-A698-4F0385FB7560}" srcOrd="1" destOrd="0" presId="urn:microsoft.com/office/officeart/2005/8/layout/vList4"/>
    <dgm:cxn modelId="{4BC7913E-41EB-499B-BC42-E32DB6C73070}" type="presParOf" srcId="{37919013-45E1-4A78-899B-311D916C7702}" destId="{48565ED2-7D2B-47A5-A655-D3840D7B43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C984D-D386-4117-8523-D9A6D8086C8F}">
      <dsp:nvSpPr>
        <dsp:cNvPr id="0" name=""/>
        <dsp:cNvSpPr/>
      </dsp:nvSpPr>
      <dsp:spPr>
        <a:xfrm>
          <a:off x="0" y="597130"/>
          <a:ext cx="3710247" cy="37102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FCF5B-ED88-4280-87E8-98AC2FD9F093}">
      <dsp:nvSpPr>
        <dsp:cNvPr id="0" name=""/>
        <dsp:cNvSpPr/>
      </dsp:nvSpPr>
      <dsp:spPr>
        <a:xfrm>
          <a:off x="1855123" y="512611"/>
          <a:ext cx="4328621" cy="387928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 সাইফুল ইসলাম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123" y="512611"/>
        <a:ext cx="4328621" cy="1163788"/>
      </dsp:txXfrm>
    </dsp:sp>
    <dsp:sp modelId="{E76BDA4C-EF7E-42C7-BE01-C084D83DAD2B}">
      <dsp:nvSpPr>
        <dsp:cNvPr id="0" name=""/>
        <dsp:cNvSpPr/>
      </dsp:nvSpPr>
      <dsp:spPr>
        <a:xfrm>
          <a:off x="649294" y="1710207"/>
          <a:ext cx="2411658" cy="24116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503D7-5FD7-4246-A10F-3B22A4CC5B8E}">
      <dsp:nvSpPr>
        <dsp:cNvPr id="0" name=""/>
        <dsp:cNvSpPr/>
      </dsp:nvSpPr>
      <dsp:spPr>
        <a:xfrm>
          <a:off x="1855123" y="1710207"/>
          <a:ext cx="4328621" cy="2411658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 বালিকা উচ্চ বিদ্যালয়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123" y="1710207"/>
        <a:ext cx="4328621" cy="1113072"/>
      </dsp:txXfrm>
    </dsp:sp>
    <dsp:sp modelId="{1059D405-9C00-4536-A90C-2CF92DC270B7}">
      <dsp:nvSpPr>
        <dsp:cNvPr id="0" name=""/>
        <dsp:cNvSpPr/>
      </dsp:nvSpPr>
      <dsp:spPr>
        <a:xfrm>
          <a:off x="1298587" y="2823279"/>
          <a:ext cx="1113072" cy="111307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5C65F-14FE-41A5-9F89-BEF9D80B8C7B}">
      <dsp:nvSpPr>
        <dsp:cNvPr id="0" name=""/>
        <dsp:cNvSpPr/>
      </dsp:nvSpPr>
      <dsp:spPr>
        <a:xfrm>
          <a:off x="1855123" y="2823279"/>
          <a:ext cx="4328621" cy="111307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নং ০১৭১৪৬২৭৬৫৫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123" y="2823279"/>
        <a:ext cx="4328621" cy="1113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4710F-1D45-401E-9FF8-DC2CEC274BF2}">
      <dsp:nvSpPr>
        <dsp:cNvPr id="0" name=""/>
        <dsp:cNvSpPr/>
      </dsp:nvSpPr>
      <dsp:spPr>
        <a:xfrm rot="5400000">
          <a:off x="-219650" y="221032"/>
          <a:ext cx="1464339" cy="10250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বিষয়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513900"/>
        <a:ext cx="1025037" cy="439302"/>
      </dsp:txXfrm>
    </dsp:sp>
    <dsp:sp modelId="{DD8CF271-4133-439D-8B7C-42D2E95772F0}">
      <dsp:nvSpPr>
        <dsp:cNvPr id="0" name=""/>
        <dsp:cNvSpPr/>
      </dsp:nvSpPr>
      <dsp:spPr>
        <a:xfrm rot="5400000">
          <a:off x="2620480" y="-1594061"/>
          <a:ext cx="951820" cy="4142707"/>
        </a:xfrm>
        <a:prstGeom prst="round2Same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ভূগোল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025037" y="47846"/>
        <a:ext cx="4096243" cy="858892"/>
      </dsp:txXfrm>
    </dsp:sp>
    <dsp:sp modelId="{FE668CD4-A73B-419E-971F-66DAEAA6D98D}">
      <dsp:nvSpPr>
        <dsp:cNvPr id="0" name=""/>
        <dsp:cNvSpPr/>
      </dsp:nvSpPr>
      <dsp:spPr>
        <a:xfrm rot="5400000">
          <a:off x="-219650" y="1489462"/>
          <a:ext cx="1464339" cy="1025037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1782330"/>
        <a:ext cx="1025037" cy="439302"/>
      </dsp:txXfrm>
    </dsp:sp>
    <dsp:sp modelId="{A16319B6-6FCD-4CF4-B61B-BD41A6125C1F}">
      <dsp:nvSpPr>
        <dsp:cNvPr id="0" name=""/>
        <dsp:cNvSpPr/>
      </dsp:nvSpPr>
      <dsp:spPr>
        <a:xfrm rot="5400000">
          <a:off x="2620480" y="-325631"/>
          <a:ext cx="951820" cy="4142707"/>
        </a:xfrm>
        <a:prstGeom prst="round2Same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চতুর্দশ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025037" y="1316276"/>
        <a:ext cx="4096243" cy="858892"/>
      </dsp:txXfrm>
    </dsp:sp>
    <dsp:sp modelId="{F4FB078E-557F-4252-BAD2-AA28283E3EF6}">
      <dsp:nvSpPr>
        <dsp:cNvPr id="0" name=""/>
        <dsp:cNvSpPr/>
      </dsp:nvSpPr>
      <dsp:spPr>
        <a:xfrm rot="5400000">
          <a:off x="-219650" y="2757892"/>
          <a:ext cx="1464339" cy="10250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3050760"/>
        <a:ext cx="1025037" cy="439302"/>
      </dsp:txXfrm>
    </dsp:sp>
    <dsp:sp modelId="{B0F08053-D311-472A-8440-21970A73F5D5}">
      <dsp:nvSpPr>
        <dsp:cNvPr id="0" name=""/>
        <dsp:cNvSpPr/>
      </dsp:nvSpPr>
      <dsp:spPr>
        <a:xfrm rot="5400000">
          <a:off x="2620480" y="942798"/>
          <a:ext cx="951820" cy="4142707"/>
        </a:xfrm>
        <a:prstGeom prst="round2Same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৫০ মিঃ,অধিবেশন-২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025037" y="2584705"/>
        <a:ext cx="4096243" cy="858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69BFC-224A-4B6B-BBA7-2016A9AD6DB1}">
      <dsp:nvSpPr>
        <dsp:cNvPr id="0" name=""/>
        <dsp:cNvSpPr/>
      </dsp:nvSpPr>
      <dsp:spPr>
        <a:xfrm>
          <a:off x="0" y="0"/>
          <a:ext cx="6613236" cy="1732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/>
            <a:t>      </a:t>
          </a:r>
          <a:r>
            <a:rPr lang="bn-IN" sz="6000" b="1" kern="1200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bn-IN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kern="1200" dirty="0"/>
        </a:p>
      </dsp:txBody>
      <dsp:txXfrm>
        <a:off x="1495905" y="0"/>
        <a:ext cx="5117330" cy="1732586"/>
      </dsp:txXfrm>
    </dsp:sp>
    <dsp:sp modelId="{DAA08967-483C-4D6C-AB4D-64052E875C2C}">
      <dsp:nvSpPr>
        <dsp:cNvPr id="0" name=""/>
        <dsp:cNvSpPr/>
      </dsp:nvSpPr>
      <dsp:spPr>
        <a:xfrm>
          <a:off x="533481" y="179884"/>
          <a:ext cx="1322647" cy="13860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E6F0D-F5E3-44EC-A57F-93DFE7676D6D}">
      <dsp:nvSpPr>
        <dsp:cNvPr id="0" name=""/>
        <dsp:cNvSpPr/>
      </dsp:nvSpPr>
      <dsp:spPr>
        <a:xfrm>
          <a:off x="0" y="26045"/>
          <a:ext cx="11554690" cy="104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১২ই নভেম্বর, ১৯৭০               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 ৫ লক্ষ মানুষ মারা যায়।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5288" y="26045"/>
        <a:ext cx="9139401" cy="1043508"/>
      </dsp:txXfrm>
    </dsp:sp>
    <dsp:sp modelId="{C159DDC9-710A-4DA1-8631-CE5CF875D655}">
      <dsp:nvSpPr>
        <dsp:cNvPr id="0" name=""/>
        <dsp:cNvSpPr/>
      </dsp:nvSpPr>
      <dsp:spPr>
        <a:xfrm>
          <a:off x="386042" y="143419"/>
          <a:ext cx="1747554" cy="8348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8A046E-6FFC-4F90-B8D4-79777D6723E0}">
      <dsp:nvSpPr>
        <dsp:cNvPr id="0" name=""/>
        <dsp:cNvSpPr/>
      </dsp:nvSpPr>
      <dsp:spPr>
        <a:xfrm>
          <a:off x="0" y="1147859"/>
          <a:ext cx="11554690" cy="104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FF339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১৯শে নভেম্বর,১৯৮৮        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 ১ লক্ষ ৮ হাজার মানুষ মারা যায়। 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5288" y="1147859"/>
        <a:ext cx="9139401" cy="1043508"/>
      </dsp:txXfrm>
    </dsp:sp>
    <dsp:sp modelId="{DAE47419-769B-4D0F-9FD8-EE30CA4F2953}">
      <dsp:nvSpPr>
        <dsp:cNvPr id="0" name=""/>
        <dsp:cNvSpPr/>
      </dsp:nvSpPr>
      <dsp:spPr>
        <a:xfrm>
          <a:off x="455312" y="1252210"/>
          <a:ext cx="1609013" cy="8348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7785B7-6B7B-4201-AF65-DCC9F23DB579}">
      <dsp:nvSpPr>
        <dsp:cNvPr id="0" name=""/>
        <dsp:cNvSpPr/>
      </dsp:nvSpPr>
      <dsp:spPr>
        <a:xfrm>
          <a:off x="0" y="2295718"/>
          <a:ext cx="11554690" cy="104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২৯শে এপ্রিল,১৯৯১        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 ৫হাজার ৭ শত ৮ জন মানুষ মারা যায়। 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5288" y="2295718"/>
        <a:ext cx="9139401" cy="1043508"/>
      </dsp:txXfrm>
    </dsp:sp>
    <dsp:sp modelId="{BC38D80D-BEA9-4A84-92F3-74A7444404AD}">
      <dsp:nvSpPr>
        <dsp:cNvPr id="0" name=""/>
        <dsp:cNvSpPr/>
      </dsp:nvSpPr>
      <dsp:spPr>
        <a:xfrm>
          <a:off x="443342" y="2330997"/>
          <a:ext cx="1659946" cy="8348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C0E850-7921-40F0-8C20-8AF4CD8B9179}">
      <dsp:nvSpPr>
        <dsp:cNvPr id="0" name=""/>
        <dsp:cNvSpPr/>
      </dsp:nvSpPr>
      <dsp:spPr>
        <a:xfrm>
          <a:off x="0" y="3443577"/>
          <a:ext cx="11554690" cy="104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১৫ই নভেম্বর,২০০৭          প্রায় ৩হাজার ৪শত ৪৭ জন মানুষ মারা যায় ।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5288" y="3443577"/>
        <a:ext cx="9139401" cy="1043508"/>
      </dsp:txXfrm>
    </dsp:sp>
    <dsp:sp modelId="{A0E5F077-6623-4E97-A6A5-09DEBD710D94}">
      <dsp:nvSpPr>
        <dsp:cNvPr id="0" name=""/>
        <dsp:cNvSpPr/>
      </dsp:nvSpPr>
      <dsp:spPr>
        <a:xfrm>
          <a:off x="342585" y="3499968"/>
          <a:ext cx="1721741" cy="8348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A8895A-F171-42C9-A340-A30704E62DF6}">
      <dsp:nvSpPr>
        <dsp:cNvPr id="0" name=""/>
        <dsp:cNvSpPr/>
      </dsp:nvSpPr>
      <dsp:spPr>
        <a:xfrm>
          <a:off x="0" y="4591436"/>
          <a:ext cx="11554690" cy="104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২৫শে মে,২০০৯              প্রায় ৩শত ৩০ জন মানুষ মারা যায়।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5288" y="4591436"/>
        <a:ext cx="9139401" cy="1043508"/>
      </dsp:txXfrm>
    </dsp:sp>
    <dsp:sp modelId="{657C525D-14FE-4B62-A698-4F0385FB7560}">
      <dsp:nvSpPr>
        <dsp:cNvPr id="0" name=""/>
        <dsp:cNvSpPr/>
      </dsp:nvSpPr>
      <dsp:spPr>
        <a:xfrm>
          <a:off x="496875" y="4695787"/>
          <a:ext cx="1525889" cy="8348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6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8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B495-8FC3-4F07-8389-6CB22BDC4A1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03CD-AE72-4CD7-A170-A52552F8D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45" y="498764"/>
            <a:ext cx="6733309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199" y="5043054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1606760"/>
            <a:ext cx="4987636" cy="3436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Half Frame 6"/>
          <p:cNvSpPr/>
          <p:nvPr/>
        </p:nvSpPr>
        <p:spPr>
          <a:xfrm>
            <a:off x="159328" y="138545"/>
            <a:ext cx="838199" cy="713510"/>
          </a:xfrm>
          <a:prstGeom prst="halfFrame">
            <a:avLst>
              <a:gd name="adj1" fmla="val 33333"/>
              <a:gd name="adj2" fmla="val 2280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229107" y="34637"/>
            <a:ext cx="706582" cy="928254"/>
          </a:xfrm>
          <a:prstGeom prst="halfFram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128155" y="5915892"/>
            <a:ext cx="755073" cy="692727"/>
          </a:xfrm>
          <a:prstGeom prst="halfFram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170223" y="5905830"/>
            <a:ext cx="824347" cy="762000"/>
          </a:xfrm>
          <a:prstGeom prst="halfFram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7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01" y="1476375"/>
            <a:ext cx="3996782" cy="2562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70073" y="1925782"/>
            <a:ext cx="3893127" cy="64633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পরিবেশ রুক্ষ হয়ে ওঠে।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964" y="4868642"/>
            <a:ext cx="4447309" cy="646331"/>
          </a:xfrm>
          <a:prstGeom prst="rect">
            <a:avLst/>
          </a:prstGeom>
          <a:noFill/>
          <a:ln w="28575">
            <a:solidFill>
              <a:srgbClr val="16C82B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অগ্নিকান্ডের উপদ্রব বেড়ে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273" y="471808"/>
            <a:ext cx="245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খরার প্রভাব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4946073" y="377033"/>
            <a:ext cx="3214254" cy="82348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30683" y="3545636"/>
            <a:ext cx="4433457" cy="2646011"/>
            <a:chOff x="5929743" y="3561817"/>
            <a:chExt cx="4433457" cy="2646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67"/>
            <a:stretch/>
          </p:blipFill>
          <p:spPr>
            <a:xfrm>
              <a:off x="5929744" y="3561817"/>
              <a:ext cx="4433456" cy="26239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743" y="4175785"/>
              <a:ext cx="3351625" cy="20320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282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3107" y="24072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13" y="1265958"/>
            <a:ext cx="4370480" cy="2403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7" y="3428999"/>
            <a:ext cx="4502725" cy="2521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6587834" y="2144674"/>
            <a:ext cx="295101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দুর্ভিক্ষ দেখা দেয়।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94" y="4089597"/>
            <a:ext cx="5224735" cy="120032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 উত্তাপে বিভিন্ন ধরনের অসুখের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প্রাদুর্ভাব ঘটে।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181599" y="256305"/>
            <a:ext cx="2881745" cy="798007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4836" y="407981"/>
            <a:ext cx="237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খরার প্রভাব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19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news_img.JPG"/>
          <p:cNvPicPr>
            <a:picLocks noChangeAspect="1"/>
          </p:cNvPicPr>
          <p:nvPr/>
        </p:nvPicPr>
        <p:blipFill>
          <a:blip r:embed="rId2"/>
          <a:srcRect b="11296"/>
          <a:stretch>
            <a:fillRect/>
          </a:stretch>
        </p:blipFill>
        <p:spPr>
          <a:xfrm>
            <a:off x="1087581" y="1246908"/>
            <a:ext cx="5276891" cy="354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6C82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1" y="360218"/>
            <a:ext cx="238298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খরা প্রতিরোধ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8618" y="1366766"/>
            <a:ext cx="412865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পানির স্তর পরীক্ষা করা।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51f22891b73bf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28559"/>
            <a:ext cx="46482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93040" y="2204672"/>
            <a:ext cx="3616035" cy="107721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পানির স্তর পরীক্ষা করে,পানি উত্তোলন বন্ধ 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e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054" y="3377297"/>
            <a:ext cx="4778136" cy="2538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6C82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564583" y="3377297"/>
            <a:ext cx="429813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 মৌসুমে বৃষ্টির পানি সংরক্ষণ করে রাখা।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548" y="3890749"/>
            <a:ext cx="3980031" cy="252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971599" y="4793671"/>
            <a:ext cx="399156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সুষ্ঠু ব্যবস্থাপনা ও পানি ব্যবহারে সচেতনতা সৃষ্টি করা।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4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7" y="1542913"/>
            <a:ext cx="3611418" cy="222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72" y="1542913"/>
            <a:ext cx="3823855" cy="221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24889" y="4364182"/>
            <a:ext cx="9213274" cy="1200329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মারাত্নক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ধবংসকারী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দুর্যোগের মধ্যে ঘুর্ণিঝড় একটি দুর্যোগ।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699" y="459488"/>
            <a:ext cx="2043547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ঘুর্ণিঝড় কী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19" y="1499682"/>
            <a:ext cx="3153499" cy="23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018" y="637309"/>
            <a:ext cx="23691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6582" y="637308"/>
            <a:ext cx="24799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06146" y="1920945"/>
            <a:ext cx="3920836" cy="225829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40329" y="4369733"/>
            <a:ext cx="10986654" cy="2073343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দেখা অথবা শুনা কোন স্থানের ঘুর্ণিঝড়ের মানুষের মৃত্যু ব্যতীত আর কী ধরনের ক্ষয়ক্ষতি হয়? তা আলোচনা করে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068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246" y="1806645"/>
            <a:ext cx="3276600" cy="224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20335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745" y="289952"/>
            <a:ext cx="2618509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ঘুর্ণিঝড়ের প্রভাব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3" y="989302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9" y="2162105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85" y="3118749"/>
            <a:ext cx="3657600" cy="2472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8" y="3943884"/>
            <a:ext cx="3672840" cy="239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378036" y="1454727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71" y="1149673"/>
            <a:ext cx="2944093" cy="58477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পশুর প্রাণহানি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4837" y="2341418"/>
            <a:ext cx="247996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প্রাণহানি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563" y="3104053"/>
            <a:ext cx="2656606" cy="58477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ঘর-বাড়ির ক্ষয়ক্ষতি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9927" y="4114800"/>
            <a:ext cx="2438400" cy="5847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ক্ষয়ক্ষতি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562" y="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4883512"/>
              </p:ext>
            </p:extLst>
          </p:nvPr>
        </p:nvGraphicFramePr>
        <p:xfrm>
          <a:off x="346364" y="942109"/>
          <a:ext cx="1155469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96145" y="295777"/>
            <a:ext cx="4627419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ঘুর্ণিঝড়ের ক্ষয়ক্ষতি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15889" y="1269055"/>
            <a:ext cx="706584" cy="410808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98127" y="2408958"/>
            <a:ext cx="727363" cy="426024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34890" y="3463637"/>
            <a:ext cx="824345" cy="453738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0535" y="4644736"/>
            <a:ext cx="831273" cy="429491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90655" y="5889915"/>
            <a:ext cx="855516" cy="372340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9DDC9-710A-4DA1-8631-CE5CF875D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159DDC9-710A-4DA1-8631-CE5CF875D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159DDC9-710A-4DA1-8631-CE5CF875D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C159DDC9-710A-4DA1-8631-CE5CF875D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E6F0D-F5E3-44EC-A57F-93DFE767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28E6F0D-F5E3-44EC-A57F-93DFE767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28E6F0D-F5E3-44EC-A57F-93DFE767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28E6F0D-F5E3-44EC-A57F-93DFE7676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47419-769B-4D0F-9FD8-EE30CA4F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AE47419-769B-4D0F-9FD8-EE30CA4F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AE47419-769B-4D0F-9FD8-EE30CA4F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AE47419-769B-4D0F-9FD8-EE30CA4F2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A046E-6FFC-4F90-B8D4-79777D672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28A046E-6FFC-4F90-B8D4-79777D672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28A046E-6FFC-4F90-B8D4-79777D672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28A046E-6FFC-4F90-B8D4-79777D672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38D80D-BEA9-4A84-92F3-74A74444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C38D80D-BEA9-4A84-92F3-74A74444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C38D80D-BEA9-4A84-92F3-74A74444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C38D80D-BEA9-4A84-92F3-74A74444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7785B7-6B7B-4201-AF65-DCC9F23DB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F7785B7-6B7B-4201-AF65-DCC9F23DB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F7785B7-6B7B-4201-AF65-DCC9F23DB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F7785B7-6B7B-4201-AF65-DCC9F23DB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E5F077-6623-4E97-A6A5-09DEBD710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0E5F077-6623-4E97-A6A5-09DEBD710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0E5F077-6623-4E97-A6A5-09DEBD710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0E5F077-6623-4E97-A6A5-09DEBD710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0E850-7921-40F0-8C20-8AF4CD8B9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9C0E850-7921-40F0-8C20-8AF4CD8B9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9C0E850-7921-40F0-8C20-8AF4CD8B9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9C0E850-7921-40F0-8C20-8AF4CD8B9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C525D-14FE-4B62-A698-4F0385FB7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57C525D-14FE-4B62-A698-4F0385FB7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57C525D-14FE-4B62-A698-4F0385FB7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57C525D-14FE-4B62-A698-4F0385FB7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A8895A-F171-42C9-A340-A30704E62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10A8895A-F171-42C9-A340-A30704E62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10A8895A-F171-42C9-A340-A30704E62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10A8895A-F171-42C9-A340-A30704E62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9417" y="550461"/>
            <a:ext cx="1759527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67745" y="374073"/>
            <a:ext cx="2202873" cy="1122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1" y="1870362"/>
            <a:ext cx="6400800" cy="8589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খড়া কীভাবে নিয়ন্ত্রণ করা যায়? 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818" y="1870362"/>
            <a:ext cx="1565564" cy="9698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1" y="3006437"/>
            <a:ext cx="6359235" cy="99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ঘূর্ণিঝড় হয় কেন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2036" y="3006437"/>
            <a:ext cx="1648691" cy="99752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789218" y="4765963"/>
            <a:ext cx="4613565" cy="955963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কাকে বলে 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1165" y="568036"/>
            <a:ext cx="2286000" cy="707886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বাড়ীর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997527" y="4763934"/>
            <a:ext cx="9809018" cy="184468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66FF3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60964" y="2014538"/>
            <a:ext cx="6470072" cy="2286970"/>
            <a:chOff x="2812473" y="2042686"/>
            <a:chExt cx="6470072" cy="2287945"/>
          </a:xfrm>
        </p:grpSpPr>
        <p:pic>
          <p:nvPicPr>
            <p:cNvPr id="11" name="Picture 10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5692140" y="2187506"/>
              <a:ext cx="3590405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66FF33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473" y="2042686"/>
              <a:ext cx="3297382" cy="2034109"/>
            </a:xfrm>
            <a:prstGeom prst="rect">
              <a:avLst/>
            </a:prstGeom>
            <a:ln w="127000" cap="rnd">
              <a:solidFill>
                <a:srgbClr val="66FF3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434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07817"/>
            <a:ext cx="11804072" cy="6428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6" b="14241"/>
          <a:stretch/>
        </p:blipFill>
        <p:spPr>
          <a:xfrm>
            <a:off x="1318780" y="2310678"/>
            <a:ext cx="3751984" cy="343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61580" y="535973"/>
            <a:ext cx="574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8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8836" y="4987636"/>
            <a:ext cx="290945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bn-IN" sz="88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b="1" dirty="0">
              <a:ln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7355834"/>
              </p:ext>
            </p:extLst>
          </p:nvPr>
        </p:nvGraphicFramePr>
        <p:xfrm>
          <a:off x="452582" y="1953491"/>
          <a:ext cx="6183745" cy="490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7907060"/>
              </p:ext>
            </p:extLst>
          </p:nvPr>
        </p:nvGraphicFramePr>
        <p:xfrm>
          <a:off x="6788727" y="2452255"/>
          <a:ext cx="5167745" cy="400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1734590"/>
              </p:ext>
            </p:extLst>
          </p:nvPr>
        </p:nvGraphicFramePr>
        <p:xfrm>
          <a:off x="577273" y="387543"/>
          <a:ext cx="6613236" cy="173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0303" r="5152" b="9696"/>
          <a:stretch/>
        </p:blipFill>
        <p:spPr>
          <a:xfrm rot="5400000">
            <a:off x="9208712" y="612670"/>
            <a:ext cx="1297594" cy="132389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9005455" y="498764"/>
            <a:ext cx="1704109" cy="1551709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036" y="415956"/>
            <a:ext cx="800792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ছবিগুলো নিবিরভাবে পর্যবেক্ষণ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8" y="1702362"/>
            <a:ext cx="3776986" cy="242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2009-08-25__b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39" y="1810859"/>
            <a:ext cx="3884896" cy="242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10" y="3064751"/>
            <a:ext cx="3935757" cy="234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1560" y="5593197"/>
            <a:ext cx="10888877" cy="646331"/>
          </a:xfrm>
          <a:prstGeom prst="rect">
            <a:avLst/>
          </a:prstGeom>
          <a:noFill/>
          <a:ln w="28575">
            <a:solidFill>
              <a:schemeClr val="tx1">
                <a:alpha val="902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2906" y="5832782"/>
            <a:ext cx="2930660" cy="64633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খরা ও ঘুর্ণিঝড়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2125" y="338116"/>
            <a:ext cx="5167746" cy="76944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 ও ঘুর্ণিঝড়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4" y="1828801"/>
            <a:ext cx="222885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7309" y="568036"/>
            <a:ext cx="210589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582" y="1981200"/>
            <a:ext cx="491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684" y="2651376"/>
            <a:ext cx="419792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খরা কী তা বলতে পারব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8946" y="3477653"/>
            <a:ext cx="6206837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546" y="4327775"/>
            <a:ext cx="73290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ঘুর্ণিঝড়ের ভয়বহতা বিশ্লেষণ করতে পারব।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rgbClr val="00B0F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95" y="1621657"/>
            <a:ext cx="4481105" cy="2901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Weather201501181937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4" y="1621657"/>
            <a:ext cx="4003964" cy="2901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91891" y="464247"/>
            <a:ext cx="2812473" cy="64633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3056" y="4876800"/>
            <a:ext cx="9337964" cy="64633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 সময় বৃষ্টি না হওয়ার পরিপ্রেক্ষিতে যে অবস্থা তাকে খরা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2508" y="6995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2473" y="498763"/>
            <a:ext cx="6359237" cy="651164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খরা কখন শুরু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12716" y="1328696"/>
            <a:ext cx="3874077" cy="2170255"/>
            <a:chOff x="1293668" y="1510542"/>
            <a:chExt cx="3874077" cy="23687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68" y="1510542"/>
              <a:ext cx="3874077" cy="23687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3230706" y="3034466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বসন্ত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99508" y="1328696"/>
            <a:ext cx="3732382" cy="2170255"/>
            <a:chOff x="6284455" y="1510542"/>
            <a:chExt cx="3732382" cy="23687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455" y="1510542"/>
              <a:ext cx="3732382" cy="23687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7162800" y="3034466"/>
              <a:ext cx="1579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12716" y="3823801"/>
            <a:ext cx="3874076" cy="1898125"/>
            <a:chOff x="1312716" y="3823801"/>
            <a:chExt cx="3874076" cy="18981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716" y="3823801"/>
              <a:ext cx="3874076" cy="1898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2951018" y="4655127"/>
              <a:ext cx="1593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 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1" y="5906921"/>
            <a:ext cx="8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বসন্তের শেষে গ্রীষ্মের শুরুতে খরা দেখা যায়।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99506" y="3810102"/>
            <a:ext cx="3732383" cy="1911824"/>
            <a:chOff x="6499506" y="3810102"/>
            <a:chExt cx="3732383" cy="19118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506" y="3810102"/>
              <a:ext cx="3732383" cy="19118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996545" y="4876800"/>
              <a:ext cx="1690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বসন্তকাল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6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66FF33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837" y="374075"/>
            <a:ext cx="2285999" cy="646331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5017" y="554183"/>
            <a:ext cx="2424545" cy="646331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12619" y="4752108"/>
            <a:ext cx="11028218" cy="185650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 প্রতিরোধ করা সম্ভব নয়,তবে ক্ষয়ক্ষতি কমানো সম্ভব –এর পক্ষে ৪ টি যুক্তি  লিখ।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4" y="1750186"/>
            <a:ext cx="4210763" cy="2587336"/>
          </a:xfrm>
          <a:prstGeom prst="rect">
            <a:avLst/>
          </a:prstGeom>
          <a:ln>
            <a:solidFill>
              <a:srgbClr val="66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1361209"/>
            <a:ext cx="4160852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27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1161" y="612029"/>
            <a:ext cx="372687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4" y="1616146"/>
            <a:ext cx="3491346" cy="2382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" y="1544709"/>
            <a:ext cx="3539837" cy="2382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FF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72" y="1616147"/>
            <a:ext cx="3186546" cy="2382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FF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4080162" y="4310011"/>
            <a:ext cx="2244436" cy="22028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 </a:t>
            </a:r>
            <a:endParaRPr lang="en-US" sz="6600" b="1" dirty="0">
              <a:ln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316000" y="4320879"/>
            <a:ext cx="8618825" cy="2101069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 ফলে সৃষ্ট দুর্যোগের মধ্যে খরা একটি দুর্যোগ।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8144" y="4544650"/>
            <a:ext cx="6357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কেটে ফেলা,অধিক হারে ভবন নির্মাণের ফলে মাটি কংক্রিটে ঢেকে যায়,এই কংক্রিট পানি ধরে রাখে না।ফলে খরার প্রবণতা বেড়ে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7" y="4613891"/>
            <a:ext cx="6348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মাধ্যমে বায়ু দুষণের ফলে তাপমাত্রা বেড়ে যায় এবং পরিবেশ শুষ্ক হয়ে যায়।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654"/>
            </a:avLst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untitled-20_50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97" y="1267691"/>
            <a:ext cx="4057650" cy="2667000"/>
          </a:xfrm>
          <a:prstGeom prst="rect">
            <a:avLst/>
          </a:prstGeom>
          <a:ln w="127000" cap="rnd">
            <a:solidFill>
              <a:srgbClr val="66FF3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ournadi ag photo 02_5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38" y="3532908"/>
            <a:ext cx="4038600" cy="2743200"/>
          </a:xfrm>
          <a:prstGeom prst="rect">
            <a:avLst/>
          </a:prstGeom>
          <a:ln w="127000" cap="rnd">
            <a:solidFill>
              <a:srgbClr val="16C82B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52454" y="342898"/>
            <a:ext cx="40870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544291" y="342898"/>
            <a:ext cx="2937164" cy="70788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7054" y="1874150"/>
            <a:ext cx="508461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অভাবে সেচকাজ ব্যহত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9456" y="4731328"/>
            <a:ext cx="2951018" cy="66501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ফসল নষ্ট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439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54</cp:revision>
  <dcterms:created xsi:type="dcterms:W3CDTF">2020-06-12T03:33:26Z</dcterms:created>
  <dcterms:modified xsi:type="dcterms:W3CDTF">2020-06-25T01:45:49Z</dcterms:modified>
</cp:coreProperties>
</file>