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  <p:sldId id="265" r:id="rId11"/>
    <p:sldId id="266" r:id="rId12"/>
    <p:sldId id="267" r:id="rId13"/>
    <p:sldId id="269" r:id="rId14"/>
    <p:sldId id="270" r:id="rId15"/>
    <p:sldId id="268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>
        <p:scale>
          <a:sx n="136" d="100"/>
          <a:sy n="136" d="100"/>
        </p:scale>
        <p:origin x="-798" y="-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AC4C4-D326-4BC8-9F76-994EB098CD5F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E4AC2-19F8-4578-8B8F-A72E03A0B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202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AC4C4-D326-4BC8-9F76-994EB098CD5F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E4AC2-19F8-4578-8B8F-A72E03A0B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23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AC4C4-D326-4BC8-9F76-994EB098CD5F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E4AC2-19F8-4578-8B8F-A72E03A0B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871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AC4C4-D326-4BC8-9F76-994EB098CD5F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E4AC2-19F8-4578-8B8F-A72E03A0B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614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AC4C4-D326-4BC8-9F76-994EB098CD5F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E4AC2-19F8-4578-8B8F-A72E03A0B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875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AC4C4-D326-4BC8-9F76-994EB098CD5F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E4AC2-19F8-4578-8B8F-A72E03A0B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795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AC4C4-D326-4BC8-9F76-994EB098CD5F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E4AC2-19F8-4578-8B8F-A72E03A0B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714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AC4C4-D326-4BC8-9F76-994EB098CD5F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E4AC2-19F8-4578-8B8F-A72E03A0B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530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AC4C4-D326-4BC8-9F76-994EB098CD5F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E4AC2-19F8-4578-8B8F-A72E03A0B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291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AC4C4-D326-4BC8-9F76-994EB098CD5F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E4AC2-19F8-4578-8B8F-A72E03A0B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4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AC4C4-D326-4BC8-9F76-994EB098CD5F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E4AC2-19F8-4578-8B8F-A72E03A0B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563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AC4C4-D326-4BC8-9F76-994EB098CD5F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E4AC2-19F8-4578-8B8F-A72E03A0B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117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1392117" y="500090"/>
            <a:ext cx="94077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AvR‡Ki</a:t>
            </a:r>
            <a:r>
              <a:rPr lang="en-US" sz="48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cv‡V</a:t>
            </a:r>
            <a:r>
              <a:rPr lang="en-US" sz="48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mevB‡K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¯^</a:t>
            </a:r>
            <a:r>
              <a:rPr lang="en-US" sz="4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vMZg</a:t>
            </a:r>
            <a:endParaRPr lang="en-US" sz="4800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Left-Right Arrow 5"/>
          <p:cNvSpPr/>
          <p:nvPr/>
        </p:nvSpPr>
        <p:spPr>
          <a:xfrm>
            <a:off x="2709398" y="267912"/>
            <a:ext cx="6989885" cy="1318973"/>
          </a:xfrm>
          <a:prstGeom prst="leftRightArrow">
            <a:avLst>
              <a:gd name="adj1" fmla="val 50000"/>
              <a:gd name="adj2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95" y="2047265"/>
            <a:ext cx="11652811" cy="454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763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39" y="78311"/>
            <a:ext cx="11259049" cy="635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10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02" y="111319"/>
            <a:ext cx="12008598" cy="60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28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9" y="63610"/>
            <a:ext cx="12038728" cy="640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88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140" y="457201"/>
            <a:ext cx="9512986" cy="4848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2836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6" y="167461"/>
            <a:ext cx="11314545" cy="645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1839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0497" y="0"/>
            <a:ext cx="8782715" cy="110799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বাড়ির</a:t>
            </a:r>
            <a:r>
              <a:rPr lang="en-US" sz="6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কাজ</a:t>
            </a:r>
            <a:endParaRPr lang="en-US" sz="6600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79" y="1459687"/>
            <a:ext cx="9420350" cy="400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1812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0983" y="0"/>
            <a:ext cx="58004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ধন্যবাদ</a:t>
            </a:r>
            <a:r>
              <a:rPr lang="en-US" sz="54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সবাইকে</a:t>
            </a:r>
            <a:endParaRPr lang="en-US" sz="5400" dirty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225" y="759656"/>
            <a:ext cx="8131701" cy="541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488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59213" y="1884260"/>
            <a:ext cx="94590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Pj</a:t>
            </a:r>
            <a:r>
              <a:rPr lang="en-US" sz="7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Gevi</a:t>
            </a:r>
            <a:r>
              <a:rPr lang="en-US" sz="7200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GKUv</a:t>
            </a:r>
            <a:r>
              <a:rPr lang="en-US" sz="7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Mvb</a:t>
            </a:r>
            <a:r>
              <a:rPr lang="en-US" sz="7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>
                <a:latin typeface="SutonnyMJ" pitchFamily="2" charset="0"/>
                <a:cs typeface="SutonnyMJ" pitchFamily="2" charset="0"/>
              </a:rPr>
              <a:t>ïwb</a:t>
            </a:r>
            <a:endParaRPr lang="en-US" sz="7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58353" y="2077981"/>
            <a:ext cx="8029815" cy="106808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138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84026" y="379718"/>
            <a:ext cx="72888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wkÿK</a:t>
            </a:r>
            <a:r>
              <a:rPr lang="en-US" sz="6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cwiwPwZ</a:t>
            </a:r>
            <a:r>
              <a:rPr lang="en-US" sz="6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:-</a:t>
            </a:r>
            <a:endParaRPr lang="en-US" sz="66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68669" y="2257351"/>
            <a:ext cx="11421207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6" algn="ctr"/>
            <a:r>
              <a:rPr lang="en-US" sz="44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44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gvnv</a:t>
            </a:r>
            <a:r>
              <a:rPr lang="en-US" sz="44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¤§v` </a:t>
            </a:r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Kvgiæ¾vgvb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(</a:t>
            </a:r>
            <a:r>
              <a:rPr lang="en-US" sz="44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kvgxg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)</a:t>
            </a:r>
          </a:p>
          <a:p>
            <a:pPr lvl="6" algn="ctr"/>
            <a:r>
              <a:rPr lang="en-US" sz="44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mnKvix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wkÿK</a:t>
            </a:r>
            <a:endParaRPr lang="en-US" sz="4400" dirty="0" smtClean="0">
              <a:solidFill>
                <a:srgbClr val="0070C0"/>
              </a:solidFill>
              <a:latin typeface="SutonnyMJ" pitchFamily="2" charset="0"/>
              <a:cs typeface="SutonnyMJ" pitchFamily="2" charset="0"/>
            </a:endParaRPr>
          </a:p>
          <a:p>
            <a:pPr lvl="6" algn="ctr"/>
            <a:r>
              <a:rPr lang="en-US" sz="44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n</a:t>
            </a:r>
            <a:r>
              <a:rPr lang="en-US" sz="44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viywjqv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miKvwi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cÖv_wgK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we`¨</a:t>
            </a:r>
            <a:r>
              <a:rPr lang="en-US" sz="44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vjq</a:t>
            </a:r>
            <a:endParaRPr lang="en-US" sz="4400" dirty="0" smtClean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  <a:p>
            <a:pPr lvl="6" algn="ctr"/>
            <a:r>
              <a:rPr lang="en-US" sz="44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‡K›`</a:t>
            </a:r>
            <a:r>
              <a:rPr lang="en-US" sz="44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yqv</a:t>
            </a:r>
            <a:r>
              <a:rPr lang="en-US" sz="44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,‡</a:t>
            </a:r>
            <a:r>
              <a:rPr lang="en-US" sz="44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bÎ‡Kvbv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 algn="ctr"/>
            <a:endParaRPr lang="en-US" sz="5400" dirty="0" smtClean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5183066" y="1907930"/>
            <a:ext cx="6638193" cy="3059722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orizontal Scroll 5"/>
          <p:cNvSpPr/>
          <p:nvPr/>
        </p:nvSpPr>
        <p:spPr>
          <a:xfrm>
            <a:off x="4564404" y="463328"/>
            <a:ext cx="6328065" cy="940776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393" y="1767386"/>
            <a:ext cx="3317496" cy="34776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601557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50345" y="729983"/>
            <a:ext cx="61779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শিখনফলঃ</a:t>
            </a:r>
            <a:r>
              <a:rPr lang="en-US" sz="6000" dirty="0" smtClean="0">
                <a:latin typeface="SutonnyMJ" pitchFamily="2" charset="0"/>
                <a:cs typeface="SutonnyMJ" pitchFamily="2" charset="0"/>
              </a:rPr>
              <a:t>-</a:t>
            </a:r>
            <a:endParaRPr lang="en-US" sz="6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28586" y="2005533"/>
            <a:ext cx="993545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dirty="0" smtClean="0">
                <a:latin typeface="SutonnyMJ" pitchFamily="2" charset="0"/>
                <a:cs typeface="SutonnyMJ" pitchFamily="2" charset="0"/>
              </a:rPr>
              <a:t>৩.১.১ -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মানবাধিকার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কি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তা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বলতে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পারবে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।</a:t>
            </a:r>
          </a:p>
          <a:p>
            <a:pPr algn="just"/>
            <a:r>
              <a:rPr lang="en-US" sz="4800" dirty="0" smtClean="0">
                <a:latin typeface="SutonnyMJ" pitchFamily="2" charset="0"/>
                <a:cs typeface="SutonnyMJ" pitchFamily="2" charset="0"/>
              </a:rPr>
              <a:t>৩.১.২-মৌলিক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মানবধিকারগুলো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উল্লেখ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করতে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পারবে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।</a:t>
            </a:r>
          </a:p>
          <a:p>
            <a:pPr algn="just"/>
            <a:r>
              <a:rPr lang="en-US" sz="4800" dirty="0" smtClean="0">
                <a:latin typeface="SutonnyMJ" pitchFamily="2" charset="0"/>
                <a:cs typeface="SutonnyMJ" pitchFamily="2" charset="0"/>
              </a:rPr>
              <a:t>৩.১.৩-মানবিধাকারের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গুরুত্ব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ব্যাখা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করতে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পারবে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।</a:t>
            </a:r>
          </a:p>
          <a:p>
            <a:pPr marL="342900" indent="-342900" algn="ctr">
              <a:buAutoNum type="arabicPeriod"/>
            </a:pP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95265" y="729983"/>
            <a:ext cx="3888121" cy="8682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65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8176" y="530233"/>
            <a:ext cx="49024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পাঠ</a:t>
            </a:r>
            <a:r>
              <a:rPr lang="en-US" sz="6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পরিচিতিঃ</a:t>
            </a:r>
            <a:r>
              <a:rPr lang="en-US" sz="6000" dirty="0" smtClean="0">
                <a:latin typeface="SutonnyMJ" pitchFamily="2" charset="0"/>
                <a:cs typeface="SutonnyMJ" pitchFamily="2" charset="0"/>
              </a:rPr>
              <a:t>-</a:t>
            </a:r>
            <a:endParaRPr lang="en-US" sz="6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420591" y="1545896"/>
            <a:ext cx="8499945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শ্রেনীঃ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-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পঞ্চম</a:t>
            </a:r>
            <a:endParaRPr lang="en-US" sz="11500" dirty="0" smtClean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বিষয়ঃ-বাংলাদেশ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ও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বিশ্বপরিচয়</a:t>
            </a:r>
            <a:endParaRPr lang="en-US" sz="4400" dirty="0" smtClean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4400" dirty="0" smtClean="0">
                <a:latin typeface="SutonnyMJ" pitchFamily="2" charset="0"/>
                <a:cs typeface="SutonnyMJ" pitchFamily="2" charset="0"/>
              </a:rPr>
              <a:t>অধ্যায়ঃ-৭ (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মানবাধিকার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)</a:t>
            </a:r>
          </a:p>
          <a:p>
            <a:pPr algn="ctr"/>
            <a:endParaRPr lang="en-US" sz="4400" dirty="0" smtClean="0">
              <a:latin typeface="SutonnyMJ" pitchFamily="2" charset="0"/>
              <a:cs typeface="SutonnyMJ" pitchFamily="2" charset="0"/>
            </a:endParaRPr>
          </a:p>
          <a:p>
            <a:pPr algn="ctr"/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972" y="191911"/>
            <a:ext cx="4984191" cy="610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341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7418" y="212436"/>
            <a:ext cx="64100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এসো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কয়েকটি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ছবি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দেখিঃ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-</a:t>
            </a:r>
            <a:endParaRPr lang="en-US" sz="44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37" y="1145786"/>
            <a:ext cx="5741681" cy="52180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059" y="1173018"/>
            <a:ext cx="6019318" cy="519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270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44" y="246491"/>
            <a:ext cx="11775883" cy="52240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43199" y="5780599"/>
            <a:ext cx="8070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নিরাপত্তা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লাভের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অধিকার</a:t>
            </a:r>
            <a:endParaRPr lang="en-US" sz="2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26157" y="5780599"/>
            <a:ext cx="2902226" cy="4616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052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1537" y="564543"/>
            <a:ext cx="82216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আজকের</a:t>
            </a:r>
            <a:r>
              <a:rPr lang="en-US" sz="6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পাঠঃ</a:t>
            </a:r>
            <a:r>
              <a:rPr lang="en-US" sz="6000" dirty="0" smtClean="0">
                <a:latin typeface="SutonnyMJ" pitchFamily="2" charset="0"/>
                <a:cs typeface="SutonnyMJ" pitchFamily="2" charset="0"/>
              </a:rPr>
              <a:t>-</a:t>
            </a:r>
            <a:endParaRPr lang="en-US" sz="6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90907" y="1305342"/>
            <a:ext cx="736290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/>
              <a:t>অধ্যায়-৭</a:t>
            </a:r>
          </a:p>
          <a:p>
            <a:pPr algn="ctr"/>
            <a:r>
              <a:rPr lang="en-US" sz="6600" dirty="0" err="1" smtClean="0"/>
              <a:t>মানবাধিকার</a:t>
            </a:r>
            <a:endParaRPr lang="en-US" sz="6600" dirty="0"/>
          </a:p>
        </p:txBody>
      </p:sp>
      <p:sp>
        <p:nvSpPr>
          <p:cNvPr id="5" name="Rectangle 4"/>
          <p:cNvSpPr/>
          <p:nvPr/>
        </p:nvSpPr>
        <p:spPr>
          <a:xfrm>
            <a:off x="1576466" y="3754300"/>
            <a:ext cx="91662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dirty="0" err="1">
                <a:latin typeface="SutonnyMJ" pitchFamily="2" charset="0"/>
                <a:cs typeface="SutonnyMJ" pitchFamily="2" charset="0"/>
              </a:rPr>
              <a:t>পাঠ্যাংশ্যঃ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- </a:t>
            </a:r>
            <a:r>
              <a:rPr lang="en-US" sz="4800" dirty="0" err="1">
                <a:latin typeface="SutonnyMJ" pitchFamily="2" charset="0"/>
                <a:cs typeface="SutonnyMJ" pitchFamily="2" charset="0"/>
              </a:rPr>
              <a:t>জাতিসংঘ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..................</a:t>
            </a:r>
            <a:r>
              <a:rPr lang="en-US" sz="4800" dirty="0" err="1">
                <a:latin typeface="SutonnyMJ" pitchFamily="2" charset="0"/>
                <a:cs typeface="SutonnyMJ" pitchFamily="2" charset="0"/>
              </a:rPr>
              <a:t>প্রতিবাদ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  <a:cs typeface="SutonnyMJ" pitchFamily="2" charset="0"/>
              </a:rPr>
              <a:t>করব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558013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1865" y="286248"/>
            <a:ext cx="10797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তোমরা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পাঠ্য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বইয়ের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৫৬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পৃষ্ঠা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খোল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।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528" y="1049793"/>
            <a:ext cx="5548735" cy="5192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23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96</Words>
  <Application>Microsoft Office PowerPoint</Application>
  <PresentationFormat>Widescreen</PresentationFormat>
  <Paragraphs>24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SutonnyMJ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shamim</dc:creator>
  <cp:lastModifiedBy>shamim</cp:lastModifiedBy>
  <cp:revision>46</cp:revision>
  <dcterms:created xsi:type="dcterms:W3CDTF">2020-06-24T04:12:54Z</dcterms:created>
  <dcterms:modified xsi:type="dcterms:W3CDTF">2020-06-24T19:38:30Z</dcterms:modified>
</cp:coreProperties>
</file>